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73" r:id="rId3"/>
    <p:sldId id="264" r:id="rId4"/>
    <p:sldId id="261" r:id="rId5"/>
    <p:sldId id="274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58B56-BDD2-42C4-BEE5-BE2375093AD4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E0B8B-9F10-42C2-AFF8-5B228069809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8E11EC-47A6-4043-A23D-1DAF2861C7B5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9FB15-37A3-4B5B-B275-626A6E60F9A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5C5F92-26D3-4344-8C0A-13ABB3CF3A70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AD292-4709-48E7-A826-24C1FBD3CB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A6EDB-2686-4DAE-87DB-1A79D3A283BE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E8E4F-A12A-4848-A0F3-64E8BFD1935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580AC8-8ABB-42B5-9B12-6350907B55B7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D03FAE7B-D6D5-4D90-BA46-150CA4F47B2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68D714-3DC5-47E0-A149-51270614622A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6BE3-BFC5-42D6-8C65-E46049CAFB6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B6074C-403A-4E78-9E7E-8CE0C229E5B5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51CCB-FEDB-43CB-84C5-77F4FD1C5CB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EAE92C-4BB9-4516-AE97-73FC35FD1CC7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75A7F-3514-4DDB-B51C-3F5E09868B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DC4A4-171F-45C1-8703-D902EFF95A88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A40C6-688A-44B6-BF93-3CE12CA112C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91058-83FF-4968-8017-06854A589206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B6B83-EC61-4F90-A74F-F397C6BB7FB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DC1AB-4028-42DB-A1DF-75BCA6F25242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A1845-2AF8-470B-942A-FB36877433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B62C4C3-C1D4-4E84-946E-4CC878CD8B4C}" type="datetimeFigureOut">
              <a:rPr lang="ru-RU" smtClean="0"/>
              <a:pPr>
                <a:defRPr/>
              </a:pPr>
              <a:t>12.09.2013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F700EB9-5FE7-4D0A-85DB-CAF3595A33E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0"/>
          </a:xfrm>
        </p:spPr>
        <p:txBody>
          <a:bodyPr/>
          <a:lstStyle/>
          <a:p>
            <a:pPr eaLnBrk="1" hangingPunct="1"/>
            <a:r>
              <a:rPr lang="ru-RU" b="1" dirty="0" smtClean="0"/>
              <a:t>Индивид, индивидуальность, личность</a:t>
            </a:r>
            <a:endParaRPr lang="ru-RU" dirty="0" smtClean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2" name="Picture 3" descr="C:\Users\Владелец\Desktop\Nekakv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2928938"/>
            <a:ext cx="51435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2</a:t>
            </a:r>
          </a:p>
          <a:p>
            <a:r>
              <a:rPr lang="ru-RU" dirty="0" smtClean="0"/>
              <a:t>Ответить на вопросы.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27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ИНДИВИД И ИНДИВИДУАЛЬНОСТЬ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857250" y="928688"/>
            <a:ext cx="3786188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Calibri" pitchFamily="34" charset="0"/>
              </a:rPr>
              <a:t>индивидуальность </a:t>
            </a:r>
            <a:r>
              <a:rPr lang="ru-RU" dirty="0">
                <a:latin typeface="Calibri" pitchFamily="34" charset="0"/>
              </a:rPr>
              <a:t>- совокупность черт, отличающих данного человека от других людей и определяющих своеобразие его психики и личности.</a:t>
            </a:r>
            <a:br>
              <a:rPr lang="ru-RU" dirty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4429125" y="3357563"/>
            <a:ext cx="37861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Calibri" pitchFamily="34" charset="0"/>
              </a:rPr>
              <a:t>индивид </a:t>
            </a:r>
            <a:r>
              <a:rPr lang="ru-RU" dirty="0" smtClean="0">
                <a:latin typeface="Calibri" pitchFamily="34" charset="0"/>
              </a:rPr>
              <a:t>-  отдельно взятый представитель человеческого рода.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0246" name="Picture 2" descr="http://im7-tub.yandex.net/i?id=44064845-03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892425"/>
            <a:ext cx="2428875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 descr="C:\Users\Владелец\Desktop\iCAI3MV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1000125"/>
            <a:ext cx="242887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Личностью не рождаются, а становятся…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7172" name="Picture 3" descr="C:\Users\Владелец\Desktop\f_clip_image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1857375"/>
            <a:ext cx="521493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" descr="C:\Users\Владелец\Desktop\aacc52c6bf2c41.jpg"/>
          <p:cNvPicPr>
            <a:picLocks noChangeAspect="1" noChangeArrowheads="1"/>
          </p:cNvPicPr>
          <p:nvPr/>
        </p:nvPicPr>
        <p:blipFill>
          <a:blip r:embed="rId3" cstate="print"/>
          <a:srcRect l="4364" r="3491"/>
          <a:stretch>
            <a:fillRect/>
          </a:stretch>
        </p:blipFill>
        <p:spPr bwMode="auto">
          <a:xfrm>
            <a:off x="357188" y="1357313"/>
            <a:ext cx="274478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на размышление.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Вариант 1 </a:t>
            </a:r>
          </a:p>
          <a:p>
            <a:r>
              <a:rPr lang="ru-RU" dirty="0" smtClean="0"/>
              <a:t>Напишите </a:t>
            </a:r>
            <a:r>
              <a:rPr lang="ru-RU" smtClean="0"/>
              <a:t>пример из жизни </a:t>
            </a:r>
            <a:r>
              <a:rPr lang="ru-RU" dirty="0" smtClean="0"/>
              <a:t>, кто на ваш взгляд является личностью </a:t>
            </a:r>
            <a:r>
              <a:rPr lang="ru-RU" dirty="0" smtClean="0"/>
              <a:t>. Обоснуйте свой ответ</a:t>
            </a:r>
            <a:endParaRPr lang="ru-RU" dirty="0" smtClean="0"/>
          </a:p>
          <a:p>
            <a:r>
              <a:rPr lang="ru-RU" dirty="0" smtClean="0"/>
              <a:t>Вариант 2</a:t>
            </a:r>
          </a:p>
          <a:p>
            <a:r>
              <a:rPr lang="ru-RU" dirty="0" smtClean="0"/>
              <a:t>Что вы должны сделать , чтобы стать личностью?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0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</TotalTime>
  <Words>83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Индивид, индивидуальность, личность</vt:lpstr>
      <vt:lpstr>Домашнее задание.</vt:lpstr>
      <vt:lpstr>ИНДИВИД И ИНДИВИДУАЛЬНОСТЬ </vt:lpstr>
      <vt:lpstr>Личностью не рождаются, а становятся…</vt:lpstr>
      <vt:lpstr>Вопрос на размышление.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Личность: три основных подхода к ее трактовке. </dc:title>
  <dc:creator>Владелец</dc:creator>
  <cp:lastModifiedBy>Егор</cp:lastModifiedBy>
  <cp:revision>23</cp:revision>
  <dcterms:created xsi:type="dcterms:W3CDTF">2011-03-15T09:00:42Z</dcterms:created>
  <dcterms:modified xsi:type="dcterms:W3CDTF">2013-09-12T01:32:07Z</dcterms:modified>
</cp:coreProperties>
</file>