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908720"/>
            <a:ext cx="7525388" cy="4016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 октября учащиеся посещающие кружок «Родной Кузбасс, растём вместе с тобой» побывали в археологическом музее при КГУ.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9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DCIM\100OLYMP\PA161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DCIM\100OLYMP\PA161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3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DCIM\100OLYMP\PA161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1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Начав движение к музею мы не забыли повторить правила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дорожного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движения.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DCIM\100OLYMP\PA161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4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DCIM\100OLYMP\PA161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DCIM\100OLYMP\PA161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0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DCIM\100OLYMP\PA161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2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DCIM\100OLYMP\PA161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2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DCIM\100OLYMP\PA16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CIM\100OLYMP\PA161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9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14 октября учащиеся посещающие кружок «Родной Кузбасс, растём вместе с тобой» побывали в археологическом музее при КГУ.</vt:lpstr>
      <vt:lpstr>Начав движение к музею мы не забыли повторить правила   дорожного 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октября учащиеся посещающие кружок «Родной Кузбасс, растём вместе с тобой» побывали в археологическом музее при КГУ.</dc:title>
  <dc:creator>Revaz</dc:creator>
  <cp:lastModifiedBy>Revaz</cp:lastModifiedBy>
  <cp:revision>2</cp:revision>
  <dcterms:created xsi:type="dcterms:W3CDTF">2013-10-27T10:41:57Z</dcterms:created>
  <dcterms:modified xsi:type="dcterms:W3CDTF">2013-10-27T11:31:37Z</dcterms:modified>
</cp:coreProperties>
</file>