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72" r:id="rId19"/>
    <p:sldId id="283" r:id="rId20"/>
    <p:sldId id="273" r:id="rId21"/>
    <p:sldId id="279" r:id="rId22"/>
    <p:sldId id="280" r:id="rId23"/>
    <p:sldId id="281" r:id="rId24"/>
    <p:sldId id="274" r:id="rId25"/>
    <p:sldId id="275" r:id="rId26"/>
    <p:sldId id="276" r:id="rId27"/>
    <p:sldId id="277" r:id="rId28"/>
    <p:sldId id="278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3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DCIM\100OLYMP\PA221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11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2996952"/>
            <a:ext cx="6254044" cy="223224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Конкурс математических мини-газет</a:t>
            </a:r>
            <a:b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« Крестики-нолики»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6267" y="1484784"/>
            <a:ext cx="6231467" cy="417646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41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J:\DCIM\100OLYMP\PA261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0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J:\DCIM\100OLYMP\PA261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6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1772816"/>
            <a:ext cx="6254044" cy="244827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Конкурс поделок</a:t>
            </a:r>
            <a:b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«Забавные цифры».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J:\DCIM\100OLYMP\PA261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09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J:\DCIM\100OLYMP\PA261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56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J:\DCIM\100OLYMP\PA26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8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J:\DCIM\100OLYMP\PA261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8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Конкурс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«Математическая сказка».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40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J:\DCIM\100OLYMP\PA261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1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J:\DCIM\100OLYMP\PA22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4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J:\DCIM\100OLYMP\PA261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4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J:\DCIM\100OLYMP\PA26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76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J:\DCIM\100OLYMP\PA261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68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J:\DCIM\100OLYMP\PA26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3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24857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Конкурс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«Математический чудо-город».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Учащиеся создавали города только из геометрических фигур.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388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DCIM\100OLYMP\PA261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8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J:\DCIM\100OLYMP\PA261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0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J:\DCIM\100OLYMP\PA261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16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J:\DCIM\100OLYMP\PA261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52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В завершении недели каждый участник получил грамоту.</a:t>
            </a:r>
            <a:endParaRPr lang="ru-RU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3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DCIM\100OLYMP\PA22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5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J:\DCIM\100OLYMP\PA261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7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Математический КВН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3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DCIM\100OLYMP\PA241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DCIM\100OLYMP\PA24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7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J:\DCIM\100OLYMP\PA241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1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J:\DCIM\100OLYMP\PA241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5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J:\DCIM\100OLYMP\PA241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21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</TotalTime>
  <Words>17</Words>
  <Application>Microsoft Office PowerPoint</Application>
  <PresentationFormat>Экран (4:3)</PresentationFormat>
  <Paragraphs>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Кнопка</vt:lpstr>
      <vt:lpstr>Презентация PowerPoint</vt:lpstr>
      <vt:lpstr>Презентация PowerPoint</vt:lpstr>
      <vt:lpstr>Презентация PowerPoint</vt:lpstr>
      <vt:lpstr>Математический КВН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математических мини-газет « Крестики-нолики»</vt:lpstr>
      <vt:lpstr>Презентация PowerPoint</vt:lpstr>
      <vt:lpstr>Презентация PowerPoint</vt:lpstr>
      <vt:lpstr>Конкурс поделок «Забавные цифры».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«Математическая сказка».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«Математический чудо-город». Учащиеся создавали города только из геометрических фигур.</vt:lpstr>
      <vt:lpstr>Презентация PowerPoint</vt:lpstr>
      <vt:lpstr>Презентация PowerPoint</vt:lpstr>
      <vt:lpstr>Презентация PowerPoint</vt:lpstr>
      <vt:lpstr>Презентация PowerPoint</vt:lpstr>
      <vt:lpstr>В завершении недели каждый участник получил грамоту.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Revaz</dc:creator>
  <cp:lastModifiedBy>Revaz</cp:lastModifiedBy>
  <cp:revision>2</cp:revision>
  <dcterms:created xsi:type="dcterms:W3CDTF">2013-10-27T11:52:14Z</dcterms:created>
  <dcterms:modified xsi:type="dcterms:W3CDTF">2013-10-27T12:09:26Z</dcterms:modified>
</cp:coreProperties>
</file>