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543800" cy="3312368"/>
          </a:xfrm>
        </p:spPr>
        <p:txBody>
          <a:bodyPr/>
          <a:lstStyle/>
          <a:p>
            <a:r>
              <a:rPr lang="ru-RU" sz="4000" dirty="0" smtClean="0"/>
              <a:t>21 октября для первоклассников прошла акция «Здоровые зубы».</a:t>
            </a:r>
            <a:br>
              <a:rPr lang="ru-RU" sz="4000" dirty="0" smtClean="0"/>
            </a:br>
            <a:r>
              <a:rPr lang="ru-RU" sz="4000" dirty="0" smtClean="0"/>
              <a:t>Каждый первоклассник получил подарок от Ассоциации стоматологов России.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51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DCIM\100OLYMP\PA22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3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DCIM\100OLYMP\PA22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8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10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Базовая</vt:lpstr>
      <vt:lpstr>21 октября для первоклассников прошла акция «Здоровые зубы». Каждый первоклассник получил подарок от Ассоциации стоматологов России.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октября для первоклассников прошла акция «Здоровые зубы». Каждый первоклассник получил подарок от Ассоциации стоматологов России.</dc:title>
  <dc:creator>Revaz</dc:creator>
  <cp:lastModifiedBy>Revaz</cp:lastModifiedBy>
  <cp:revision>1</cp:revision>
  <dcterms:created xsi:type="dcterms:W3CDTF">2013-10-27T11:45:59Z</dcterms:created>
  <dcterms:modified xsi:type="dcterms:W3CDTF">2013-10-27T11:51:28Z</dcterms:modified>
</cp:coreProperties>
</file>