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Уроки технологии в 3 «Е» классе.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16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DCIM\100OLYMP\PA271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78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DCIM\100OLYMP\PA271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3293472"/>
          </a:xfrm>
        </p:spPr>
        <p:txBody>
          <a:bodyPr>
            <a:norm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</a:rPr>
              <a:t>На уроке технологии мы с учащимися решили создать свой кукольный театр. Сцену, персонажей, а так же саму сказку дети придумывали сами.</a:t>
            </a:r>
            <a:endParaRPr lang="ru-RU" sz="2800" b="1" i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CIM\100OLYMP\PA201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J:\DCIM\100OLYMP\PA201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05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DCIM\100OLYMP\PA20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3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0506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 вот началось самое интересное, когда дети сами  начали показывать и рассказывать свои сказки.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2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DCIM\100OLYMP\PA271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8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DCIM\100OLYMP\PA271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3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DCIM\100OLYMP\PA271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05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</TotalTime>
  <Words>50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Уроки технологии в 3 «Е» классе.</vt:lpstr>
      <vt:lpstr>Презентация PowerPoint</vt:lpstr>
      <vt:lpstr>Презентация PowerPoint</vt:lpstr>
      <vt:lpstr>Презентация PowerPoint</vt:lpstr>
      <vt:lpstr>Презентация PowerPoint</vt:lpstr>
      <vt:lpstr>И вот началось самое интересное, когда дети сами  начали показывать и рассказывать свои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технологии в 3 «Е» классе.</dc:title>
  <dc:creator>Revaz</dc:creator>
  <cp:lastModifiedBy>Revaz</cp:lastModifiedBy>
  <cp:revision>2</cp:revision>
  <dcterms:created xsi:type="dcterms:W3CDTF">2013-10-27T11:31:44Z</dcterms:created>
  <dcterms:modified xsi:type="dcterms:W3CDTF">2013-10-27T11:43:37Z</dcterms:modified>
</cp:coreProperties>
</file>