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Люба" initials="Л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1-12T22:25:57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7C36-C417-46DE-84FB-A22177EF89E7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BF8C-8754-41B7-A157-C1A1796C987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7C36-C417-46DE-84FB-A22177EF89E7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BF8C-8754-41B7-A157-C1A1796C98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7C36-C417-46DE-84FB-A22177EF89E7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BF8C-8754-41B7-A157-C1A1796C98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7C36-C417-46DE-84FB-A22177EF89E7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BF8C-8754-41B7-A157-C1A1796C98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7C36-C417-46DE-84FB-A22177EF89E7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BF8C-8754-41B7-A157-C1A1796C987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7C36-C417-46DE-84FB-A22177EF89E7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BF8C-8754-41B7-A157-C1A1796C98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7C36-C417-46DE-84FB-A22177EF89E7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BF8C-8754-41B7-A157-C1A1796C98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7C36-C417-46DE-84FB-A22177EF89E7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BF8C-8754-41B7-A157-C1A1796C98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7C36-C417-46DE-84FB-A22177EF89E7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BF8C-8754-41B7-A157-C1A1796C98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7C36-C417-46DE-84FB-A22177EF89E7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BF8C-8754-41B7-A157-C1A1796C98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7C36-C417-46DE-84FB-A22177EF89E7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440BF8C-8754-41B7-A157-C1A1796C987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497C36-C417-46DE-84FB-A22177EF89E7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40BF8C-8754-41B7-A157-C1A1796C987C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Берегите воду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Прикалаб </a:t>
            </a:r>
            <a:r>
              <a:rPr lang="ru-RU" dirty="0" smtClean="0"/>
              <a:t>Л</a:t>
            </a:r>
            <a:r>
              <a:rPr lang="ru-RU" dirty="0" smtClean="0"/>
              <a:t>юба, 3 б.</a:t>
            </a:r>
          </a:p>
          <a:p>
            <a:r>
              <a:rPr lang="ru-RU" dirty="0" smtClean="0"/>
              <a:t>Классный руководитель</a:t>
            </a:r>
          </a:p>
          <a:p>
            <a:r>
              <a:rPr lang="ru-RU" dirty="0" smtClean="0"/>
              <a:t> </a:t>
            </a:r>
            <a:r>
              <a:rPr lang="ru-RU" dirty="0" smtClean="0"/>
              <a:t>Ольга </a:t>
            </a:r>
            <a:r>
              <a:rPr lang="ru-RU" dirty="0" smtClean="0"/>
              <a:t>Владимировна  Михеева.        </a:t>
            </a:r>
            <a:endParaRPr lang="ru-RU" dirty="0"/>
          </a:p>
        </p:txBody>
      </p:sp>
      <p:sp>
        <p:nvSpPr>
          <p:cNvPr id="3" name="5-конечная звезда 2"/>
          <p:cNvSpPr/>
          <p:nvPr/>
        </p:nvSpPr>
        <p:spPr>
          <a:xfrm>
            <a:off x="2051720" y="126876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5-конечная звезда 3"/>
          <p:cNvSpPr/>
          <p:nvPr/>
        </p:nvSpPr>
        <p:spPr>
          <a:xfrm>
            <a:off x="7308304" y="4509120"/>
            <a:ext cx="1224136" cy="10801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051720" y="4221088"/>
            <a:ext cx="1368152" cy="122413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05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70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366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Вода необходима.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95536" y="1340768"/>
            <a:ext cx="3008313" cy="46910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Вода необходима человеку. Если человек не будет пить воду в течение </a:t>
            </a:r>
            <a:r>
              <a:rPr lang="ru-RU" sz="2800" dirty="0" smtClean="0"/>
              <a:t>3  </a:t>
            </a:r>
            <a:r>
              <a:rPr lang="ru-RU" sz="2800" dirty="0" smtClean="0"/>
              <a:t>дней , </a:t>
            </a:r>
            <a:r>
              <a:rPr lang="ru-RU" sz="2800" dirty="0" smtClean="0"/>
              <a:t>он</a:t>
            </a:r>
            <a:r>
              <a:rPr lang="ru-RU" sz="2800" dirty="0" smtClean="0"/>
              <a:t> </a:t>
            </a:r>
            <a:r>
              <a:rPr lang="ru-RU" sz="2800" dirty="0" smtClean="0"/>
              <a:t>может умереть!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0648"/>
            <a:ext cx="5112568" cy="590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конечная звезда 4"/>
          <p:cNvSpPr/>
          <p:nvPr/>
        </p:nvSpPr>
        <p:spPr>
          <a:xfrm>
            <a:off x="1547664" y="4293096"/>
            <a:ext cx="1008112" cy="9361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87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5516" y="30413"/>
            <a:ext cx="5472608" cy="823245"/>
          </a:xfrm>
        </p:spPr>
        <p:txBody>
          <a:bodyPr/>
          <a:lstStyle/>
          <a:p>
            <a:r>
              <a:rPr lang="ru-RU" dirty="0" smtClean="0"/>
              <a:t>Наши морские друзья!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Подумайте о наших друзьях, о наших морских друзьях </a:t>
            </a:r>
            <a:r>
              <a:rPr lang="ru-RU" sz="1800" dirty="0" smtClean="0"/>
              <a:t>.</a:t>
            </a:r>
            <a:endParaRPr lang="en-US" sz="1800" dirty="0" smtClean="0"/>
          </a:p>
          <a:p>
            <a:r>
              <a:rPr lang="ru-RU" sz="1800" dirty="0" smtClean="0"/>
              <a:t> </a:t>
            </a:r>
            <a:r>
              <a:rPr lang="ru-RU" sz="1800" dirty="0" smtClean="0"/>
              <a:t>Если вы пришли на море </a:t>
            </a:r>
            <a:r>
              <a:rPr lang="ru-RU" sz="1800" dirty="0" smtClean="0"/>
              <a:t>с </a:t>
            </a:r>
            <a:r>
              <a:rPr lang="ru-RU" sz="1800" dirty="0" smtClean="0"/>
              <a:t>коробкой сока и </a:t>
            </a:r>
            <a:r>
              <a:rPr lang="ru-RU" sz="1800" dirty="0" smtClean="0"/>
              <a:t>вып</a:t>
            </a:r>
            <a:r>
              <a:rPr lang="ru-RU" sz="1800" dirty="0"/>
              <a:t>и</a:t>
            </a:r>
            <a:r>
              <a:rPr lang="ru-RU" sz="1800" dirty="0" smtClean="0"/>
              <a:t>ли </a:t>
            </a:r>
            <a:r>
              <a:rPr lang="ru-RU" sz="1800" dirty="0" smtClean="0"/>
              <a:t>его, не бросайте коробку в </a:t>
            </a:r>
            <a:r>
              <a:rPr lang="ru-RU" sz="1800" dirty="0" smtClean="0"/>
              <a:t>море. Из-за </a:t>
            </a:r>
            <a:r>
              <a:rPr lang="ru-RU" sz="1800" dirty="0" smtClean="0"/>
              <a:t>такой мелочи может погибнуть ваш морской друг! </a:t>
            </a:r>
            <a:endParaRPr lang="ru-RU" sz="1800" dirty="0" smtClean="0"/>
          </a:p>
          <a:p>
            <a:r>
              <a:rPr lang="ru-RU" sz="1800" dirty="0" smtClean="0"/>
              <a:t>А </a:t>
            </a:r>
            <a:r>
              <a:rPr lang="ru-RU" sz="1800" dirty="0" smtClean="0"/>
              <a:t>если так  </a:t>
            </a:r>
            <a:r>
              <a:rPr lang="ru-RU" sz="1800" dirty="0"/>
              <a:t>с</a:t>
            </a:r>
            <a:r>
              <a:rPr lang="ru-RU" sz="1800" dirty="0" smtClean="0"/>
              <a:t>делают 4</a:t>
            </a:r>
            <a:r>
              <a:rPr lang="ru-RU" sz="2000" dirty="0" smtClean="0"/>
              <a:t>0</a:t>
            </a:r>
            <a:r>
              <a:rPr lang="ru-RU" sz="1800" dirty="0" smtClean="0"/>
              <a:t> человек!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Наши морские друзья.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43000"/>
            <a:ext cx="5112568" cy="48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конечная звезда 4"/>
          <p:cNvSpPr/>
          <p:nvPr/>
        </p:nvSpPr>
        <p:spPr>
          <a:xfrm>
            <a:off x="7308304" y="0"/>
            <a:ext cx="864096" cy="7647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11560" y="5805264"/>
            <a:ext cx="936104" cy="8640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1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95710"/>
          </a:xfrm>
        </p:spPr>
        <p:txBody>
          <a:bodyPr>
            <a:normAutofit/>
          </a:bodyPr>
          <a:lstStyle/>
          <a:p>
            <a:r>
              <a:rPr lang="ru-RU" dirty="0" smtClean="0"/>
              <a:t>Какая </a:t>
            </a:r>
            <a:r>
              <a:rPr lang="ru-RU" dirty="0" smtClean="0"/>
              <a:t>красота!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А если вы бросили  </a:t>
            </a:r>
            <a:r>
              <a:rPr lang="ru-RU" sz="1800" dirty="0" smtClean="0"/>
              <a:t>бумажный </a:t>
            </a:r>
            <a:r>
              <a:rPr lang="ru-RU" sz="1800" dirty="0" smtClean="0"/>
              <a:t> </a:t>
            </a:r>
            <a:r>
              <a:rPr lang="ru-RU" sz="1800" dirty="0" smtClean="0"/>
              <a:t>кораблик в маленькую </a:t>
            </a:r>
            <a:r>
              <a:rPr lang="ru-RU" sz="1800" dirty="0" smtClean="0"/>
              <a:t>речку…</a:t>
            </a:r>
          </a:p>
          <a:p>
            <a:r>
              <a:rPr lang="ru-RU" sz="1800" dirty="0" smtClean="0"/>
              <a:t>И, вдруг, </a:t>
            </a:r>
            <a:r>
              <a:rPr lang="ru-RU" sz="1800" dirty="0" smtClean="0"/>
              <a:t>этот кораблик приплывёт в эту </a:t>
            </a:r>
            <a:r>
              <a:rPr lang="ru-RU" sz="1800" dirty="0" smtClean="0"/>
              <a:t>красоту,</a:t>
            </a:r>
            <a:r>
              <a:rPr lang="ru-RU" sz="1800" dirty="0" smtClean="0"/>
              <a:t> </a:t>
            </a:r>
            <a:r>
              <a:rPr lang="ru-RU" sz="1800" dirty="0" smtClean="0"/>
              <a:t>и эта </a:t>
            </a:r>
            <a:r>
              <a:rPr lang="ru-RU" sz="1800" dirty="0" smtClean="0"/>
              <a:t>красота </a:t>
            </a:r>
            <a:r>
              <a:rPr lang="ru-RU" sz="1800" dirty="0" smtClean="0"/>
              <a:t>станет загрязняться</a:t>
            </a:r>
            <a:r>
              <a:rPr lang="ru-RU" sz="1800" dirty="0" smtClean="0"/>
              <a:t>!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288" y="476672"/>
            <a:ext cx="5472608" cy="580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конечная звезда 4"/>
          <p:cNvSpPr/>
          <p:nvPr/>
        </p:nvSpPr>
        <p:spPr>
          <a:xfrm>
            <a:off x="755576" y="5949280"/>
            <a:ext cx="1008112" cy="9087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8100392" y="332656"/>
            <a:ext cx="907504" cy="79208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555776" y="3380582"/>
            <a:ext cx="864096" cy="84050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31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1143000"/>
          </a:xfrm>
        </p:spPr>
        <p:txBody>
          <a:bodyPr/>
          <a:lstStyle/>
          <a:p>
            <a:r>
              <a:rPr lang="ru-RU" dirty="0" smtClean="0"/>
              <a:t>Вот так!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природе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бассейне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25" y="2348880"/>
            <a:ext cx="4032448" cy="408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8880"/>
            <a:ext cx="4104456" cy="408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5-конечная звезда 6"/>
          <p:cNvSpPr/>
          <p:nvPr/>
        </p:nvSpPr>
        <p:spPr>
          <a:xfrm>
            <a:off x="8028384" y="1052736"/>
            <a:ext cx="1115616" cy="9361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683568" y="0"/>
            <a:ext cx="1008112" cy="8367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6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2828785"/>
            <a:ext cx="2567880" cy="21793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Посмотрите,</a:t>
            </a:r>
          </a:p>
          <a:p>
            <a:r>
              <a:rPr lang="ru-RU" sz="2000" dirty="0" smtClean="0"/>
              <a:t> д</a:t>
            </a:r>
            <a:r>
              <a:rPr lang="ru-RU" sz="2000" dirty="0" smtClean="0"/>
              <a:t>аже </a:t>
            </a:r>
            <a:r>
              <a:rPr lang="ru-RU" sz="2000" dirty="0" smtClean="0"/>
              <a:t>здесь вода загрязнённая .</a:t>
            </a:r>
            <a:endParaRPr lang="ru-RU" sz="20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2972987" y="978536"/>
            <a:ext cx="6128195" cy="4178221"/>
          </a:xfrm>
        </p:spPr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9754">
            <a:off x="2914520" y="1022024"/>
            <a:ext cx="6095610" cy="414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конечная звезда 4"/>
          <p:cNvSpPr/>
          <p:nvPr/>
        </p:nvSpPr>
        <p:spPr>
          <a:xfrm>
            <a:off x="899592" y="1268760"/>
            <a:ext cx="864096" cy="7200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084168" y="5573512"/>
            <a:ext cx="1224136" cy="9518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69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Если вода будет </a:t>
            </a:r>
            <a:r>
              <a:rPr lang="ru-RU" dirty="0" smtClean="0"/>
              <a:t>чистой, она будет выглядеть  </a:t>
            </a:r>
            <a:r>
              <a:rPr lang="ru-RU" dirty="0" smtClean="0"/>
              <a:t>очень красиво!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4248472" cy="432048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8840"/>
            <a:ext cx="3888432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5-конечная звезда 3"/>
          <p:cNvSpPr/>
          <p:nvPr/>
        </p:nvSpPr>
        <p:spPr>
          <a:xfrm>
            <a:off x="539552" y="2420888"/>
            <a:ext cx="1152128" cy="10801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8028384" y="2852936"/>
            <a:ext cx="1115616" cy="12961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39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необычно!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Чистая вода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Грязная вода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410445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92896"/>
            <a:ext cx="403244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5-конечная звезда 6"/>
          <p:cNvSpPr/>
          <p:nvPr/>
        </p:nvSpPr>
        <p:spPr>
          <a:xfrm>
            <a:off x="7740352" y="1484784"/>
            <a:ext cx="1008112" cy="8640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611560" y="548680"/>
            <a:ext cx="79208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70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Люди,  </a:t>
            </a:r>
            <a:r>
              <a:rPr lang="ru-RU" dirty="0"/>
              <a:t>берегите </a:t>
            </a:r>
            <a:r>
              <a:rPr lang="ru-RU" dirty="0" smtClean="0"/>
              <a:t>воду!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/>
              <a:t>Если не будем беречь </a:t>
            </a:r>
            <a:r>
              <a:rPr lang="ru-RU" dirty="0" smtClean="0"/>
              <a:t>воду, </a:t>
            </a:r>
            <a:r>
              <a:rPr lang="ru-RU" dirty="0" smtClean="0"/>
              <a:t>мы не </a:t>
            </a:r>
            <a:r>
              <a:rPr lang="ru-RU" dirty="0" smtClean="0"/>
              <a:t>сможем её </a:t>
            </a:r>
            <a:r>
              <a:rPr lang="ru-RU" dirty="0" smtClean="0"/>
              <a:t>пить. Если мы не будем пить в течение </a:t>
            </a:r>
            <a:r>
              <a:rPr lang="ru-RU" dirty="0" smtClean="0"/>
              <a:t>3 дней, </a:t>
            </a:r>
            <a:r>
              <a:rPr lang="ru-RU" dirty="0" smtClean="0"/>
              <a:t>мы можем погибнуть 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Если мы </a:t>
            </a:r>
            <a:r>
              <a:rPr lang="ru-RU" dirty="0" smtClean="0"/>
              <a:t> </a:t>
            </a:r>
            <a:r>
              <a:rPr lang="ru-RU" dirty="0" smtClean="0"/>
              <a:t>будем </a:t>
            </a:r>
            <a:r>
              <a:rPr lang="ru-RU" dirty="0" smtClean="0"/>
              <a:t>загрязнять</a:t>
            </a:r>
            <a:r>
              <a:rPr lang="ru-RU" dirty="0" smtClean="0"/>
              <a:t> воду, то могут погибнуть наши друзья-морские и пресноводные животные, рыбы, растения.</a:t>
            </a:r>
            <a:endParaRPr lang="ru-RU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3039755" y="4365104"/>
            <a:ext cx="2376264" cy="1800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82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208</TotalTime>
  <Words>209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Берегите воду</vt:lpstr>
      <vt:lpstr>Вода необходима.</vt:lpstr>
      <vt:lpstr>Наши морские друзья!</vt:lpstr>
      <vt:lpstr>Какая красота!</vt:lpstr>
      <vt:lpstr>Вот так!</vt:lpstr>
      <vt:lpstr>Презентация PowerPoint</vt:lpstr>
      <vt:lpstr>Если вода будет чистой, она будет выглядеть  очень красиво!</vt:lpstr>
      <vt:lpstr>Это необычно!</vt:lpstr>
      <vt:lpstr>Люди,  берегите воду!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Берегите воду</dc:title>
  <dc:creator>Люба</dc:creator>
  <cp:lastModifiedBy>Люба</cp:lastModifiedBy>
  <cp:revision>20</cp:revision>
  <dcterms:created xsi:type="dcterms:W3CDTF">2013-11-12T13:25:16Z</dcterms:created>
  <dcterms:modified xsi:type="dcterms:W3CDTF">2013-11-14T15:59:46Z</dcterms:modified>
</cp:coreProperties>
</file>