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12D5-8CDF-4B35-A152-55FCD593FF1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851E-CF50-4910-AEC2-986BE24C3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Чернова Татьяна Александровна</a:t>
            </a:r>
            <a:br>
              <a:rPr lang="ru-RU" dirty="0" smtClean="0"/>
            </a:br>
            <a:r>
              <a:rPr lang="ru-RU" dirty="0" smtClean="0"/>
              <a:t>Олимпийский огонь в </a:t>
            </a:r>
            <a:r>
              <a:rPr lang="ru-RU" dirty="0" err="1" smtClean="0"/>
              <a:t>Кузбассе-город-спутник</a:t>
            </a:r>
            <a:r>
              <a:rPr lang="ru-RU" dirty="0" smtClean="0"/>
              <a:t> Лесная Поляна.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B3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 descr="PB3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B30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B30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B30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PB30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3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3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30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3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3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Чернова Татьяна Александровна Олимпийский огонь в Кузбассе-город-спутник Лесная Поляна.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Чернова Татьяна Александровна Олимпийский огонь в Кузбассе-город-спутник Лесная Поляна.</dc:title>
  <dc:creator>Татьяна</dc:creator>
  <cp:lastModifiedBy>Татьяна</cp:lastModifiedBy>
  <cp:revision>2</cp:revision>
  <dcterms:created xsi:type="dcterms:W3CDTF">2013-11-30T10:51:19Z</dcterms:created>
  <dcterms:modified xsi:type="dcterms:W3CDTF">2013-11-30T10:59:37Z</dcterms:modified>
</cp:coreProperties>
</file>