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notesMasterIdLst>
    <p:notesMasterId r:id="rId18"/>
  </p:notesMasterIdLst>
  <p:sldIdLst>
    <p:sldId id="259" r:id="rId2"/>
    <p:sldId id="260" r:id="rId3"/>
    <p:sldId id="273" r:id="rId4"/>
    <p:sldId id="261" r:id="rId5"/>
    <p:sldId id="262" r:id="rId6"/>
    <p:sldId id="274" r:id="rId7"/>
    <p:sldId id="264" r:id="rId8"/>
    <p:sldId id="263" r:id="rId9"/>
    <p:sldId id="265" r:id="rId10"/>
    <p:sldId id="266" r:id="rId11"/>
    <p:sldId id="275" r:id="rId12"/>
    <p:sldId id="268" r:id="rId13"/>
    <p:sldId id="269" r:id="rId14"/>
    <p:sldId id="271" r:id="rId15"/>
    <p:sldId id="277" r:id="rId16"/>
    <p:sldId id="276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6BE1203-90E6-4F83-9D1C-0246CE62EE62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CE93D5C-43F4-4121-AB16-23BD3D3A6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5445E3-1746-4D83-912D-51ADE0064633}" type="slidenum">
              <a:rPr lang="ru-RU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1F8FE8-38B0-42DE-AE8C-8D2488B91853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244CD3-894F-4CFA-9F1D-F1AE7077A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AAAA7-9CC8-4C86-9F2E-650A82378BC4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C39EA-E6FD-4DF1-8F77-742709B72A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65C90-909F-4B85-8A73-D845677CA644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4C755-0ACE-43A0-A0A6-10832B2B7B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D7FCD-64E3-408A-B8EC-2FD6EBDCCDEB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13EDF-6968-46C3-A83C-EDA7D63A3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3E27C2-DE77-4AE1-AC85-79806F854543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3608D5-C6A9-45EA-AF0F-A6BF3ACBF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AA41C-A21E-4483-939E-484C7CFC95C6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4F381-2249-499C-95FF-617AD8642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E67EC9-F3A7-437B-9966-ED855E8966AB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DD9206-2E0F-4C66-9BAF-612C8B495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EA7DB-1C1A-4667-A37E-14D5DF6F33FC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BC0A2-9C8E-4916-9B9F-416E07EB71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E5DF99-FAA8-4569-BDF8-CD8C7D1CFA64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478058-616E-4352-ADA8-D148840C0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2158A2-33A4-4DA4-8A40-9B4E2E0D6413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A0FCB3-FF9D-4EB0-A5EA-D02398C18A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C3B3C5-39F1-47BD-82A4-B4216656F668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48E3BF3-F275-43FF-805B-DA79B8E10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87531F0C-206D-4E11-8ABF-19C6297C2952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0BA2779D-C2AC-4961-9B0F-5FCDA6713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74" r:id="rId2"/>
    <p:sldLayoutId id="2147483880" r:id="rId3"/>
    <p:sldLayoutId id="2147483875" r:id="rId4"/>
    <p:sldLayoutId id="2147483881" r:id="rId5"/>
    <p:sldLayoutId id="2147483876" r:id="rId6"/>
    <p:sldLayoutId id="2147483882" r:id="rId7"/>
    <p:sldLayoutId id="2147483883" r:id="rId8"/>
    <p:sldLayoutId id="2147483884" r:id="rId9"/>
    <p:sldLayoutId id="2147483877" r:id="rId10"/>
    <p:sldLayoutId id="214748387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7"/>
          <p:cNvSpPr>
            <a:spLocks noGrp="1"/>
          </p:cNvSpPr>
          <p:nvPr>
            <p:ph type="ctrTitle"/>
          </p:nvPr>
        </p:nvSpPr>
        <p:spPr>
          <a:xfrm>
            <a:off x="1500188" y="360363"/>
            <a:ext cx="7339012" cy="11398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/>
                </a:solidFill>
              </a:rPr>
              <a:t>Остатки  священных сооружений древности</a:t>
            </a:r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4500563" y="5857875"/>
            <a:ext cx="4338637" cy="5715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</a:t>
            </a:r>
            <a:r>
              <a:rPr lang="ru-RU" sz="3200" dirty="0" smtClean="0"/>
              <a:t>Стоунхендж</a:t>
            </a:r>
            <a:endParaRPr lang="ru-RU" sz="3200" dirty="0"/>
          </a:p>
        </p:txBody>
      </p:sp>
      <p:pic>
        <p:nvPicPr>
          <p:cNvPr id="8196" name="Picture 7" descr="История Стоунхендж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0"/>
            <a:ext cx="8929688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Прямоугольник 10"/>
          <p:cNvSpPr>
            <a:spLocks noChangeArrowheads="1"/>
          </p:cNvSpPr>
          <p:nvPr/>
        </p:nvSpPr>
        <p:spPr bwMode="auto">
          <a:xfrm>
            <a:off x="3929063" y="2357438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                          </a:t>
            </a:r>
            <a:endParaRPr lang="ru-RU" sz="4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1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>
          <a:xfrm>
            <a:off x="1643063" y="0"/>
            <a:ext cx="6815137" cy="12144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Устройство православного храма</a:t>
            </a: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642938" y="4786313"/>
            <a:ext cx="2643187" cy="135731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Фрески</a:t>
            </a:r>
            <a:r>
              <a:rPr lang="ru-RU" dirty="0" smtClean="0"/>
              <a:t>                     </a:t>
            </a:r>
            <a:endParaRPr lang="ru-RU" dirty="0"/>
          </a:p>
        </p:txBody>
      </p:sp>
      <p:pic>
        <p:nvPicPr>
          <p:cNvPr id="15364" name="Рисунок 12" descr="00045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1143000"/>
            <a:ext cx="487203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31" descr="xxs0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50" y="3286125"/>
            <a:ext cx="4999038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5429250" y="571500"/>
            <a:ext cx="3071813" cy="8572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Иконостас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subTitle" idx="1"/>
          </p:nvPr>
        </p:nvSpPr>
        <p:spPr>
          <a:xfrm>
            <a:off x="4857750" y="5143500"/>
            <a:ext cx="2914650" cy="571500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 smtClean="0">
                <a:solidFill>
                  <a:schemeClr val="tx1"/>
                </a:solidFill>
              </a:rPr>
              <a:t>Царские</a:t>
            </a:r>
            <a:r>
              <a:rPr lang="ru-RU" sz="3600" dirty="0" smtClean="0"/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врата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27650" name="Picture 2" descr="66900453_IMGP06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214313"/>
            <a:ext cx="4286250" cy="571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ikonostas_hrama_panteleimona_mytishi_700x62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88" y="1285875"/>
            <a:ext cx="4114800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1257300" cy="6556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57188" y="1357313"/>
            <a:ext cx="1500187" cy="4572000"/>
          </a:xfrm>
        </p:spPr>
        <p:txBody>
          <a:bodyPr/>
          <a:lstStyle/>
          <a:p>
            <a:pPr marL="44450">
              <a:spcBef>
                <a:spcPct val="0"/>
              </a:spcBef>
            </a:pPr>
            <a:r>
              <a:rPr lang="ru-RU" sz="3600" b="1" smtClean="0"/>
              <a:t>М</a:t>
            </a:r>
          </a:p>
          <a:p>
            <a:pPr marL="44450">
              <a:spcBef>
                <a:spcPct val="0"/>
              </a:spcBef>
            </a:pPr>
            <a:r>
              <a:rPr lang="ru-RU" sz="3600" b="1" smtClean="0"/>
              <a:t>Е</a:t>
            </a:r>
          </a:p>
          <a:p>
            <a:pPr marL="44450">
              <a:spcBef>
                <a:spcPct val="0"/>
              </a:spcBef>
            </a:pPr>
            <a:r>
              <a:rPr lang="ru-RU" sz="3600" b="1" smtClean="0"/>
              <a:t>Ч</a:t>
            </a:r>
          </a:p>
          <a:p>
            <a:pPr marL="44450">
              <a:spcBef>
                <a:spcPct val="0"/>
              </a:spcBef>
            </a:pPr>
            <a:r>
              <a:rPr lang="ru-RU" sz="3600" b="1" smtClean="0"/>
              <a:t>Е</a:t>
            </a:r>
          </a:p>
          <a:p>
            <a:pPr marL="44450">
              <a:spcBef>
                <a:spcPct val="0"/>
              </a:spcBef>
            </a:pPr>
            <a:r>
              <a:rPr lang="ru-RU" sz="3600" b="1" smtClean="0"/>
              <a:t>Т</a:t>
            </a:r>
          </a:p>
          <a:p>
            <a:pPr marL="44450">
              <a:spcBef>
                <a:spcPct val="0"/>
              </a:spcBef>
            </a:pPr>
            <a:r>
              <a:rPr lang="ru-RU" sz="3600" b="1" smtClean="0"/>
              <a:t>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571750" y="214313"/>
            <a:ext cx="6115050" cy="1357312"/>
          </a:xfrm>
        </p:spPr>
        <p:txBody>
          <a:bodyPr/>
          <a:lstStyle/>
          <a:p>
            <a:r>
              <a:rPr lang="ru-RU" smtClean="0"/>
              <a:t>Молитвенное здание в исламе</a:t>
            </a:r>
          </a:p>
        </p:txBody>
      </p:sp>
      <p:pic>
        <p:nvPicPr>
          <p:cNvPr id="28675" name="Picture 3" descr="Самые красивые мечети мира (47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1143000"/>
            <a:ext cx="7286625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5286375" y="357188"/>
            <a:ext cx="3400425" cy="1857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Устройство мечети</a:t>
            </a:r>
          </a:p>
        </p:txBody>
      </p:sp>
      <p:pic>
        <p:nvPicPr>
          <p:cNvPr id="29698" name="Picture 2" descr="ff1s48f3c519fa729605405fec37984d772d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3700" y="188913"/>
            <a:ext cx="4678363" cy="624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hklor4ba3449bec1db52149b28c4c9f72f60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3" y="2857500"/>
            <a:ext cx="334645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217488"/>
            <a:ext cx="3810000" cy="1162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0" y="3357563"/>
            <a:ext cx="3465513" cy="2768600"/>
          </a:xfrm>
        </p:spPr>
        <p:txBody>
          <a:bodyPr/>
          <a:lstStyle/>
          <a:p>
            <a:pPr marL="44450">
              <a:spcBef>
                <a:spcPct val="0"/>
              </a:spcBef>
            </a:pPr>
            <a:r>
              <a:rPr lang="ru-RU" sz="3600" smtClean="0"/>
              <a:t>Ступа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500188" y="285750"/>
            <a:ext cx="7186612" cy="1285875"/>
          </a:xfrm>
        </p:spPr>
        <p:txBody>
          <a:bodyPr/>
          <a:lstStyle/>
          <a:p>
            <a:r>
              <a:rPr lang="ru-RU" smtClean="0"/>
              <a:t>Буддийские священные сооружения</a:t>
            </a:r>
          </a:p>
        </p:txBody>
      </p:sp>
      <p:pic>
        <p:nvPicPr>
          <p:cNvPr id="31746" name="Рисунок 23" descr="http://i2.xoxma.net/photo/foty3/3500/3595/316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1938" y="1143000"/>
            <a:ext cx="731202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143000"/>
            <a:ext cx="6786562" cy="508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Буддийская пагода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Внутренне убранство пагоды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" name="Рисунок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" y="1165225"/>
            <a:ext cx="8120062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3"/>
          <p:cNvSpPr>
            <a:spLocks noChangeArrowheads="1"/>
          </p:cNvSpPr>
          <p:nvPr/>
        </p:nvSpPr>
        <p:spPr bwMode="auto">
          <a:xfrm>
            <a:off x="2286000" y="296703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 typeface="Wingdings" pitchFamily="2" charset="2"/>
              <a:buNone/>
            </a:pPr>
            <a:r>
              <a:rPr lang="ru-RU"/>
              <a:t>«</a:t>
            </a:r>
            <a:endParaRPr lang="ru-RU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714375" y="0"/>
            <a:ext cx="6643688" cy="10715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      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Храм Единого Бога в Иерусалиме</a:t>
            </a:r>
          </a:p>
        </p:txBody>
      </p:sp>
      <p:pic>
        <p:nvPicPr>
          <p:cNvPr id="20482" name="Рисунок 33" descr="иересалим старые стен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338" y="1071563"/>
            <a:ext cx="8228012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857250" y="214313"/>
            <a:ext cx="6500813" cy="6429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        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        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Стена Плача </a:t>
            </a:r>
          </a:p>
        </p:txBody>
      </p:sp>
      <p:pic>
        <p:nvPicPr>
          <p:cNvPr id="5" name="Picture 3" descr="573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50" y="928688"/>
            <a:ext cx="7497763" cy="56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6429375" y="1066800"/>
            <a:ext cx="2714625" cy="207645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4400" smtClean="0"/>
              <a:t>    </a:t>
            </a:r>
            <a:r>
              <a:rPr lang="ru-RU" sz="4400" smtClean="0"/>
              <a:t>Синагога</a:t>
            </a:r>
          </a:p>
        </p:txBody>
      </p:sp>
      <p:sp>
        <p:nvSpPr>
          <p:cNvPr id="12291" name="Рисунок 10"/>
          <p:cNvSpPr>
            <a:spLocks noGrp="1" noTextEdit="1"/>
          </p:cNvSpPr>
          <p:nvPr>
            <p:ph type="pic" idx="1"/>
          </p:nvPr>
        </p:nvSpPr>
        <p:spPr>
          <a:xfrm>
            <a:off x="838200" y="1143000"/>
            <a:ext cx="4419600" cy="3514725"/>
          </a:xfrm>
          <a:prstGeom prst="roundRect">
            <a:avLst>
              <a:gd name="adj" fmla="val 782"/>
            </a:avLst>
          </a:prstGeom>
          <a:ln w="9525"/>
        </p:spPr>
      </p:sp>
      <p:sp>
        <p:nvSpPr>
          <p:cNvPr id="12292" name="Текст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pic>
        <p:nvPicPr>
          <p:cNvPr id="10" name="Picture 4" descr="3119300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95263"/>
            <a:ext cx="5929313" cy="666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7929562" cy="10001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</a:rPr>
              <a:t>                    Устройство синагоги</a:t>
            </a:r>
          </a:p>
        </p:txBody>
      </p:sp>
      <p:pic>
        <p:nvPicPr>
          <p:cNvPr id="22530" name="Picture 2" descr="Внутренний вид Синагог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22338"/>
            <a:ext cx="3943350" cy="564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450px-renaro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75" y="1143000"/>
            <a:ext cx="3659188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928688" y="0"/>
            <a:ext cx="7715250" cy="43576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</a:rPr>
              <a:t>                    Устройство синагоги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785813" y="5857875"/>
            <a:ext cx="7072312" cy="5715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err="1" smtClean="0">
                <a:solidFill>
                  <a:schemeClr val="tx1"/>
                </a:solidFill>
              </a:rPr>
              <a:t>Менора</a:t>
            </a:r>
            <a:r>
              <a:rPr lang="ru-RU" sz="3200" dirty="0" smtClean="0">
                <a:solidFill>
                  <a:schemeClr val="tx1"/>
                </a:solidFill>
              </a:rPr>
              <a:t>                                      Тора  </a:t>
            </a:r>
            <a:r>
              <a:rPr lang="ru-RU" dirty="0" smtClean="0"/>
              <a:t>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22532" name="Picture 4" descr="250px-Menorah_03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660400"/>
            <a:ext cx="371475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slovo_p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285875"/>
            <a:ext cx="41878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1450" cy="10826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Места совершения богослужений первых христиан</a:t>
            </a:r>
          </a:p>
        </p:txBody>
      </p:sp>
      <p:pic>
        <p:nvPicPr>
          <p:cNvPr id="23554" name="Рисунок 1" descr="function_resi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785938"/>
            <a:ext cx="4229100" cy="439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3" descr="11538647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857250"/>
            <a:ext cx="38401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714375" y="-357188"/>
            <a:ext cx="7858125" cy="228600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Христианские храмы</a:t>
            </a:r>
          </a:p>
        </p:txBody>
      </p:sp>
      <p:pic>
        <p:nvPicPr>
          <p:cNvPr id="13317" name="Picture 5" descr="7%2520rxangelski%2520sobor%252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700" y="1041400"/>
            <a:ext cx="7313613" cy="496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57738" cy="10112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Устройство храма</a:t>
            </a:r>
          </a:p>
        </p:txBody>
      </p:sp>
      <p:pic>
        <p:nvPicPr>
          <p:cNvPr id="6" name="Рисунок 8" descr="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5" y="285750"/>
            <a:ext cx="371475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4" descr="План xра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428750"/>
            <a:ext cx="34290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374</TotalTime>
  <Words>67</Words>
  <Application>Microsoft Office PowerPoint</Application>
  <PresentationFormat>Экран (4:3)</PresentationFormat>
  <Paragraphs>30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Остатки  священных сооружений древности</vt:lpstr>
      <vt:lpstr>        Храм Единого Бога в Иерусалиме</vt:lpstr>
      <vt:lpstr>                    Стена Плача </vt:lpstr>
      <vt:lpstr>    Синагога</vt:lpstr>
      <vt:lpstr>                    Устройство синагоги</vt:lpstr>
      <vt:lpstr>                    Устройство синагоги</vt:lpstr>
      <vt:lpstr>Места совершения богослужений первых христиан</vt:lpstr>
      <vt:lpstr> Христианские храмы</vt:lpstr>
      <vt:lpstr>Устройство храма</vt:lpstr>
      <vt:lpstr>Устройство православного храма</vt:lpstr>
      <vt:lpstr>Иконостас</vt:lpstr>
      <vt:lpstr>Слайд 12</vt:lpstr>
      <vt:lpstr> Устройство мечети</vt:lpstr>
      <vt:lpstr>Слайд 14</vt:lpstr>
      <vt:lpstr>Буддийская пагода</vt:lpstr>
      <vt:lpstr>Внутренне убранство пагоды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Священные сооружения</dc:title>
  <cp:lastModifiedBy>Татьяна</cp:lastModifiedBy>
  <cp:revision>41</cp:revision>
  <dcterms:modified xsi:type="dcterms:W3CDTF">2013-12-04T14:40:38Z</dcterms:modified>
</cp:coreProperties>
</file>