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722511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Физминутки</a:t>
            </a:r>
            <a:r>
              <a:rPr lang="ru-RU" dirty="0" smtClean="0"/>
              <a:t> в 4 «В» классе</a:t>
            </a:r>
            <a:endParaRPr lang="ru-RU" dirty="0"/>
          </a:p>
        </p:txBody>
      </p:sp>
      <p:pic>
        <p:nvPicPr>
          <p:cNvPr id="4" name="Рисунок 3" descr="SAM_55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2052"/>
            <a:ext cx="4211960" cy="5615947"/>
          </a:xfrm>
          <a:prstGeom prst="rect">
            <a:avLst/>
          </a:prstGeom>
        </p:spPr>
      </p:pic>
      <p:pic>
        <p:nvPicPr>
          <p:cNvPr id="5" name="Рисунок 4" descr="SAM_55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242053"/>
            <a:ext cx="4211960" cy="56159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Перебрасываем учебник из одной руки в другую.</a:t>
            </a:r>
            <a:endParaRPr lang="ru-RU" sz="3600" dirty="0"/>
          </a:p>
        </p:txBody>
      </p:sp>
      <p:pic>
        <p:nvPicPr>
          <p:cNvPr id="4" name="Содержимое 3" descr="SAM_55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00653"/>
            <a:ext cx="7409796" cy="555734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Дуем на платок как можно сильнее.</a:t>
            </a:r>
            <a:endParaRPr lang="ru-RU" dirty="0"/>
          </a:p>
        </p:txBody>
      </p:sp>
      <p:pic>
        <p:nvPicPr>
          <p:cNvPr id="4" name="Содержимое 3" descr="SAM_55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5655" y="1467941"/>
            <a:ext cx="7186745" cy="539005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Подкидываем платок как можно выше и ловим его.</a:t>
            </a:r>
            <a:endParaRPr lang="ru-RU" dirty="0"/>
          </a:p>
        </p:txBody>
      </p:sp>
      <p:pic>
        <p:nvPicPr>
          <p:cNvPr id="4" name="Содержимое 3" descr="SAM_5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70682"/>
            <a:ext cx="7049757" cy="528731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Удерживаем карандаш на переносице как можно дольше.</a:t>
            </a:r>
            <a:endParaRPr lang="ru-RU" dirty="0"/>
          </a:p>
        </p:txBody>
      </p:sp>
      <p:pic>
        <p:nvPicPr>
          <p:cNvPr id="4" name="Содержимое 3" descr="SAM_56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08665"/>
            <a:ext cx="7265780" cy="544933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Удерживаем карандаш на вытянутой руке как можно дольше.</a:t>
            </a:r>
            <a:endParaRPr lang="ru-RU" dirty="0"/>
          </a:p>
        </p:txBody>
      </p:sp>
      <p:pic>
        <p:nvPicPr>
          <p:cNvPr id="4" name="Содержимое 3" descr="SAM_56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9959"/>
            <a:ext cx="6970721" cy="522804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Физминутки в 4 «В» классе</vt:lpstr>
      <vt:lpstr>Перебрасываем учебник из одной руки в другую.</vt:lpstr>
      <vt:lpstr>Дуем на платок как можно сильнее.</vt:lpstr>
      <vt:lpstr>Подкидываем платок как можно выше и ловим его.</vt:lpstr>
      <vt:lpstr>Удерживаем карандаш на переносице как можно дольше.</vt:lpstr>
      <vt:lpstr>Удерживаем карандаш на вытянутой руке как можно дольше.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Физминутки в 4 «В» классе</dc:title>
  <cp:lastModifiedBy>Admin</cp:lastModifiedBy>
  <cp:revision>2</cp:revision>
  <dcterms:modified xsi:type="dcterms:W3CDTF">2013-12-09T02:50:17Z</dcterms:modified>
</cp:coreProperties>
</file>