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000" y="188640"/>
            <a:ext cx="9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400" dirty="0" smtClean="0"/>
              <a:t>В 4 «В» классе прошел конкурс рисунков «Олимпиада 2014»</a:t>
            </a:r>
          </a:p>
        </p:txBody>
      </p:sp>
      <p:pic>
        <p:nvPicPr>
          <p:cNvPr id="5" name="Рисунок 4" descr="SAM_58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08720"/>
            <a:ext cx="7092280" cy="53192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Победителями стали Позднякова </a:t>
            </a:r>
            <a:r>
              <a:rPr lang="ru-RU" sz="2700" dirty="0" smtClean="0"/>
              <a:t>Маргарита и </a:t>
            </a:r>
            <a:r>
              <a:rPr lang="ru-RU" sz="2700" dirty="0" err="1" smtClean="0"/>
              <a:t>Гильмияров</a:t>
            </a:r>
            <a:r>
              <a:rPr lang="ru-RU" sz="2700" dirty="0" smtClean="0"/>
              <a:t> </a:t>
            </a:r>
            <a:r>
              <a:rPr lang="ru-RU" sz="2700" dirty="0" smtClean="0"/>
              <a:t>Максим, </a:t>
            </a:r>
            <a:r>
              <a:rPr lang="ru-RU" sz="2700" dirty="0" err="1" smtClean="0"/>
              <a:t>Большанина</a:t>
            </a:r>
            <a:r>
              <a:rPr lang="ru-RU" sz="2700" dirty="0" smtClean="0"/>
              <a:t> Ксения и Маркова Дарья.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SAM_58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713994" y="1860037"/>
            <a:ext cx="5711956" cy="4283967"/>
          </a:xfrm>
        </p:spPr>
      </p:pic>
      <p:pic>
        <p:nvPicPr>
          <p:cNvPr id="6" name="Рисунок 5" descr="SAM_58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190410" y="1904407"/>
            <a:ext cx="5661246" cy="4245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Победителями стали Позднякова Маргарита и Гильмияров Максим, Большанина Ксения и Маркова Дарья.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</cp:revision>
  <dcterms:modified xsi:type="dcterms:W3CDTF">2013-12-09T02:15:24Z</dcterms:modified>
</cp:coreProperties>
</file>