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EAB4A-CF70-4835-9EA2-CAC1A9E5002C}" type="datetimeFigureOut">
              <a:rPr lang="ru-RU" smtClean="0"/>
              <a:t>07.04.2010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679B-C726-4B53-899B-A155B2FEE7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428604"/>
            <a:ext cx="5464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smtClean="0">
                <a:ln/>
                <a:solidFill>
                  <a:schemeClr val="accent3"/>
                </a:solidFill>
                <a:effectLst/>
              </a:rPr>
              <a:t>Musikinstrumente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4" name="Рисунок 3" descr="9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857364"/>
            <a:ext cx="5476875" cy="4257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_News_Photo_image_large_551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714356"/>
            <a:ext cx="2047884" cy="260490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0" y="3857628"/>
            <a:ext cx="22959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die Orgel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скрип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785926"/>
            <a:ext cx="3376621" cy="47599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643570" y="642918"/>
            <a:ext cx="236346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die Geige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oloncel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357298"/>
            <a:ext cx="3098663" cy="514351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5852" y="285728"/>
            <a:ext cx="227979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das Cello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 descr="арф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142852"/>
            <a:ext cx="3733800" cy="47625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500694" y="5072074"/>
            <a:ext cx="26452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de-DE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Die Harfe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раба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57166"/>
            <a:ext cx="3968760" cy="4897454"/>
          </a:xfrm>
          <a:prstGeom prst="rect">
            <a:avLst/>
          </a:prstGeom>
        </p:spPr>
      </p:pic>
      <p:pic>
        <p:nvPicPr>
          <p:cNvPr id="3" name="Рисунок 2" descr="аккордео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071810"/>
            <a:ext cx="3164840" cy="31680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5143512"/>
            <a:ext cx="312245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die Trommel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857364"/>
            <a:ext cx="36756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das Akkordeon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итар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892" y="1677050"/>
            <a:ext cx="3698042" cy="4762500"/>
          </a:xfrm>
          <a:prstGeom prst="rect">
            <a:avLst/>
          </a:prstGeom>
        </p:spPr>
      </p:pic>
      <p:pic>
        <p:nvPicPr>
          <p:cNvPr id="3" name="Рисунок 2" descr="контраба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428604"/>
            <a:ext cx="3052772" cy="54881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57224" y="571480"/>
            <a:ext cx="26815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die Gitarre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5857892"/>
            <a:ext cx="36941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der Kontrabass</a:t>
            </a:r>
            <a:endParaRPr lang="ru-RU" sz="4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оял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85728"/>
            <a:ext cx="3490923" cy="4667266"/>
          </a:xfrm>
          <a:prstGeom prst="rect">
            <a:avLst/>
          </a:prstGeom>
        </p:spPr>
      </p:pic>
      <p:pic>
        <p:nvPicPr>
          <p:cNvPr id="3" name="Рисунок 2" descr="1252199154136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143248"/>
            <a:ext cx="4242595" cy="339407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500562" y="1142984"/>
            <a:ext cx="3302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de-DE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 Klavier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омбо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428604"/>
            <a:ext cx="6381768" cy="536398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57554" y="5857892"/>
            <a:ext cx="30240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die Posaune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руба.jpg"/>
          <p:cNvPicPr>
            <a:picLocks noChangeAspect="1"/>
          </p:cNvPicPr>
          <p:nvPr/>
        </p:nvPicPr>
        <p:blipFill>
          <a:blip r:embed="rId2"/>
          <a:srcRect r="529" b="22294"/>
          <a:stretch>
            <a:fillRect/>
          </a:stretch>
        </p:blipFill>
        <p:spPr>
          <a:xfrm>
            <a:off x="1071538" y="714356"/>
            <a:ext cx="6929486" cy="42148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488" y="5000636"/>
            <a:ext cx="34515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die Trompete</a:t>
            </a:r>
            <a:endParaRPr lang="ru-RU" sz="4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>
                <a:alpha val="74000"/>
              </a:srgbClr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лейт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142984"/>
            <a:ext cx="5993285" cy="320041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86116" y="4786322"/>
            <a:ext cx="25566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die Flöte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</Words>
  <Application>Microsoft Office PowerPoint</Application>
  <PresentationFormat>Экран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7</cp:revision>
  <dcterms:created xsi:type="dcterms:W3CDTF">2010-04-06T18:03:57Z</dcterms:created>
  <dcterms:modified xsi:type="dcterms:W3CDTF">2010-04-06T19:13:02Z</dcterms:modified>
</cp:coreProperties>
</file>