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E0B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E0B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Учителю на заметку.</a:t>
            </a:r>
            <a:endParaRPr lang="ru-RU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1259632" y="1340768"/>
            <a:ext cx="66472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Подборка материала после прохождения курсов </a:t>
            </a:r>
            <a:endParaRPr lang="ru-RU" sz="2400" dirty="0"/>
          </a:p>
        </p:txBody>
      </p:sp>
      <p:pic>
        <p:nvPicPr>
          <p:cNvPr id="6" name="Рисунок 5" descr="3298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3968" y="1772816"/>
            <a:ext cx="4533900" cy="4781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0"/>
            <a:ext cx="8229600" cy="4525963"/>
          </a:xfrm>
        </p:spPr>
        <p:txBody>
          <a:bodyPr/>
          <a:lstStyle/>
          <a:p>
            <a:r>
              <a:rPr lang="ru-RU" dirty="0" smtClean="0"/>
              <a:t>Количество отметок в классных журналах за один урок может быть разным (от 3-4 до 25).</a:t>
            </a:r>
          </a:p>
          <a:p>
            <a:endParaRPr lang="ru-RU" dirty="0" smtClean="0"/>
          </a:p>
          <a:p>
            <a:r>
              <a:rPr lang="ru-RU" dirty="0" smtClean="0"/>
              <a:t>Отметки «4», «3», «2» по желанию ребенка учитель может не выставлять (кроме итоговых работ).</a:t>
            </a:r>
          </a:p>
        </p:txBody>
      </p:sp>
      <p:pic>
        <p:nvPicPr>
          <p:cNvPr id="5" name="Рисунок 4" descr="904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128" y="3356992"/>
            <a:ext cx="3234908" cy="3275856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95536" y="4149080"/>
            <a:ext cx="48965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3200" dirty="0" smtClean="0">
                <a:solidFill>
                  <a:prstClr val="black"/>
                </a:solidFill>
              </a:rPr>
              <a:t>Дать ребенку возможность исправить не желаемую отметку</a:t>
            </a:r>
            <a:endParaRPr lang="ru-RU" sz="32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55976" y="3717032"/>
            <a:ext cx="44279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Нормы написанного  объема в тетрадях сейчас «нет».</a:t>
            </a:r>
            <a:endParaRPr lang="ru-RU" sz="3600" dirty="0"/>
          </a:p>
        </p:txBody>
      </p:sp>
      <p:pic>
        <p:nvPicPr>
          <p:cNvPr id="1026" name="Picture 2" descr="C:\Documents and Settings\Admin\Рабочий стол\картинки на школьную тему  860 тыс изображений найдено в Яндекс.Картинках_files\1286447943_uch-5304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708920"/>
            <a:ext cx="4139952" cy="3604767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467544" y="764704"/>
            <a:ext cx="806489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dirty="0" smtClean="0">
                <a:solidFill>
                  <a:prstClr val="black"/>
                </a:solidFill>
              </a:rPr>
              <a:t>Учитель сам может выбрать вид контроля для своих учеников </a:t>
            </a:r>
            <a:r>
              <a:rPr lang="ru-RU" sz="3600" dirty="0" smtClean="0">
                <a:solidFill>
                  <a:prstClr val="black"/>
                </a:solidFill>
              </a:rPr>
              <a:t>(ориентир </a:t>
            </a:r>
            <a:r>
              <a:rPr lang="ru-RU" sz="3600" dirty="0" smtClean="0">
                <a:solidFill>
                  <a:prstClr val="black"/>
                </a:solidFill>
              </a:rPr>
              <a:t>на подбор детей в </a:t>
            </a:r>
            <a:r>
              <a:rPr lang="ru-RU" sz="3600" dirty="0" smtClean="0">
                <a:solidFill>
                  <a:prstClr val="black"/>
                </a:solidFill>
              </a:rPr>
              <a:t>классе).</a:t>
            </a:r>
            <a:endParaRPr lang="ru-RU" sz="3600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88640"/>
            <a:ext cx="8064896" cy="4104456"/>
          </a:xfrm>
        </p:spPr>
        <p:txBody>
          <a:bodyPr>
            <a:normAutofit/>
          </a:bodyPr>
          <a:lstStyle/>
          <a:p>
            <a:r>
              <a:rPr lang="ru-RU" sz="2600" dirty="0" smtClean="0"/>
              <a:t>На собраниях учитель может как стоять перед родителями, так и сидеть. Учитель должен видеть глаза всех родителей</a:t>
            </a:r>
            <a:r>
              <a:rPr lang="ru-RU" sz="2600" dirty="0" smtClean="0"/>
              <a:t>.</a:t>
            </a:r>
          </a:p>
          <a:p>
            <a:r>
              <a:rPr lang="ru-RU" sz="2600" dirty="0" smtClean="0"/>
              <a:t>Родителям общаться с учителем только один на один, а не по телефону. </a:t>
            </a:r>
          </a:p>
          <a:p>
            <a:r>
              <a:rPr lang="ru-RU" sz="2600" dirty="0" smtClean="0"/>
              <a:t>Родители должны видеть в школе только все положительное и никогда не обсуждать учителей, родителей, детей.</a:t>
            </a:r>
            <a:endParaRPr lang="ru-RU" sz="2600" dirty="0" smtClean="0"/>
          </a:p>
          <a:p>
            <a:endParaRPr lang="ru-RU" dirty="0"/>
          </a:p>
        </p:txBody>
      </p:sp>
      <p:pic>
        <p:nvPicPr>
          <p:cNvPr id="2050" name="Picture 2" descr="C:\Documents and Settings\Admin\Рабочий стол\картинки на школьную тему  860 тыс изображений найдено в Яндекс.Картинках_files\C41-17_jp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99408" y="3429000"/>
            <a:ext cx="5540399" cy="32290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4525963"/>
          </a:xfrm>
        </p:spPr>
        <p:txBody>
          <a:bodyPr>
            <a:noAutofit/>
          </a:bodyPr>
          <a:lstStyle/>
          <a:p>
            <a:r>
              <a:rPr lang="ru-RU" sz="3600" dirty="0" smtClean="0"/>
              <a:t>Базовый уровень- для всех детей класса, повышенный- для желающих.</a:t>
            </a:r>
          </a:p>
          <a:p>
            <a:r>
              <a:rPr lang="ru-RU" sz="3600" dirty="0" smtClean="0"/>
              <a:t>Если базовый уровень выполняется легко- отметка только «4».</a:t>
            </a:r>
          </a:p>
          <a:p>
            <a:pPr>
              <a:buNone/>
            </a:pPr>
            <a:r>
              <a:rPr lang="ru-RU" sz="3600" dirty="0" smtClean="0"/>
              <a:t> </a:t>
            </a:r>
            <a:r>
              <a:rPr lang="ru-RU" sz="3600" dirty="0" smtClean="0"/>
              <a:t>   Если с помощью кого-либо- отметка «3»</a:t>
            </a:r>
          </a:p>
          <a:p>
            <a:pPr>
              <a:buNone/>
            </a:pPr>
            <a:r>
              <a:rPr lang="ru-RU" sz="3600" dirty="0" smtClean="0"/>
              <a:t> </a:t>
            </a:r>
            <a:r>
              <a:rPr lang="ru-RU" sz="3600" dirty="0" smtClean="0"/>
              <a:t>   Если допускает много ошибок- отметка «2»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404664"/>
            <a:ext cx="8229600" cy="321297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В 4 классах норма слов при списывании с текста 80-90 слов. Если предложен текст, где больше слов, ошибки в лишних словах не учитываются. </a:t>
            </a:r>
          </a:p>
        </p:txBody>
      </p:sp>
      <p:pic>
        <p:nvPicPr>
          <p:cNvPr id="4" name="Рисунок 3" descr="e69e11a4efca8f73af904d5e704ac28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609603"/>
            <a:ext cx="3986128" cy="3248397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144342" y="3861048"/>
            <a:ext cx="499965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3600" dirty="0" smtClean="0">
                <a:solidFill>
                  <a:prstClr val="black"/>
                </a:solidFill>
              </a:rPr>
              <a:t>Объем диктанта в 4 классе 75-80 слов с изученными правилами.</a:t>
            </a:r>
            <a:endParaRPr lang="ru-RU" sz="36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019-009-Vvodnye-slov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128" y="3180606"/>
            <a:ext cx="3191978" cy="3677394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8864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Изложения или сочинения дети могут писать 2 урока (русский, литература).</a:t>
            </a:r>
          </a:p>
          <a:p>
            <a:r>
              <a:rPr lang="ru-RU" dirty="0" smtClean="0"/>
              <a:t>Если не успели в классе написать- можно дать домой. Родители могут помочь ребенку. </a:t>
            </a:r>
            <a:endParaRPr lang="ru-RU" dirty="0" smtClean="0"/>
          </a:p>
          <a:p>
            <a:r>
              <a:rPr lang="ru-RU" dirty="0" smtClean="0"/>
              <a:t>Выставляются 2 отметки- за передачу текста и за ошибки.</a:t>
            </a:r>
          </a:p>
          <a:p>
            <a:r>
              <a:rPr lang="ru-RU" dirty="0" smtClean="0"/>
              <a:t>В журнал учитель отметки «2» и «3» может не ставить (если работы обучающие).</a:t>
            </a:r>
          </a:p>
          <a:p>
            <a:r>
              <a:rPr lang="ru-RU" dirty="0" smtClean="0"/>
              <a:t>В журнал одну отметку можно ставить в русский язык, а другую в литературу.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4581128"/>
            <a:ext cx="70922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3200" dirty="0" smtClean="0">
                <a:solidFill>
                  <a:prstClr val="black"/>
                </a:solidFill>
              </a:rPr>
              <a:t>В журнал одну отметку можно ставить в русский язык, а другую в литературу.</a:t>
            </a:r>
            <a:endParaRPr lang="ru-RU" sz="3200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1800200"/>
          </a:xfrm>
        </p:spPr>
        <p:txBody>
          <a:bodyPr/>
          <a:lstStyle/>
          <a:p>
            <a:r>
              <a:rPr lang="ru-RU" dirty="0" smtClean="0"/>
              <a:t>Если ребенок не может перед всем классом рассказывать стихи или пересказывать текст- не заставлять.</a:t>
            </a:r>
          </a:p>
        </p:txBody>
      </p:sp>
      <p:pic>
        <p:nvPicPr>
          <p:cNvPr id="5" name="Рисунок 4" descr="ba5f3a14b552267420fbedaccb98a769_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6016" y="2852936"/>
            <a:ext cx="3769519" cy="3284984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0" y="3284984"/>
            <a:ext cx="46548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3200" dirty="0" smtClean="0">
                <a:solidFill>
                  <a:prstClr val="black"/>
                </a:solidFill>
              </a:rPr>
              <a:t>Спросить такого ребенка можно после уроков одного.</a:t>
            </a:r>
            <a:endParaRPr lang="ru-RU" sz="32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9_5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94737" y="3630365"/>
            <a:ext cx="2749263" cy="3227635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4525963"/>
          </a:xfrm>
        </p:spPr>
        <p:txBody>
          <a:bodyPr/>
          <a:lstStyle/>
          <a:p>
            <a:r>
              <a:rPr lang="ru-RU" dirty="0" smtClean="0"/>
              <a:t>Желательно не давать детям на дом пересказывать параграфы учебника (т.к. идет пересказ чужих мыслей).</a:t>
            </a:r>
          </a:p>
          <a:p>
            <a:r>
              <a:rPr lang="ru-RU" dirty="0" smtClean="0"/>
              <a:t>Необходимо: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самостоятельное написание докладов;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ответы на вопросы;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4005064"/>
            <a:ext cx="525658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3200" dirty="0" smtClean="0">
                <a:solidFill>
                  <a:prstClr val="black"/>
                </a:solidFill>
              </a:rPr>
              <a:t>выбрать из параграфа то, что тебе интересно (можно выделить </a:t>
            </a:r>
            <a:r>
              <a:rPr lang="ru-RU" sz="3200" dirty="0" smtClean="0">
                <a:solidFill>
                  <a:prstClr val="black"/>
                </a:solidFill>
              </a:rPr>
              <a:t>маркером- выделителем).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404664"/>
            <a:ext cx="8003232" cy="187220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000" dirty="0" smtClean="0"/>
              <a:t>Никогда не учите детей тому, что им в жизни не пригодится</a:t>
            </a:r>
            <a:r>
              <a:rPr lang="ru-RU" sz="4000" dirty="0" smtClean="0"/>
              <a:t>!</a:t>
            </a:r>
            <a:endParaRPr lang="ru-RU" sz="4000" dirty="0"/>
          </a:p>
        </p:txBody>
      </p:sp>
      <p:pic>
        <p:nvPicPr>
          <p:cNvPr id="5" name="Рисунок 4" descr="i (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2276872"/>
            <a:ext cx="3964260" cy="391209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942283" y="3140968"/>
            <a:ext cx="520171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Главное в нашей жизни- у каждого должно быть свободное время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</TotalTime>
  <Words>385</Words>
  <Application>Microsoft Office PowerPoint</Application>
  <PresentationFormat>Экран (4:3)</PresentationFormat>
  <Paragraphs>32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Учителю на заметку.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8</cp:revision>
  <dcterms:modified xsi:type="dcterms:W3CDTF">2013-12-01T11:29:33Z</dcterms:modified>
</cp:coreProperties>
</file>