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700213"/>
            <a:ext cx="8351837" cy="4752975"/>
          </a:xfrm>
        </p:spPr>
        <p:txBody>
          <a:bodyPr/>
          <a:lstStyle/>
          <a:p>
            <a:endParaRPr lang="ru-RU" b="0" dirty="0">
              <a:effectLst/>
            </a:endParaRPr>
          </a:p>
          <a:p>
            <a:endParaRPr lang="ru-RU" b="0" dirty="0" smtClean="0">
              <a:effectLst/>
            </a:endParaRPr>
          </a:p>
          <a:p>
            <a:endParaRPr lang="ru-RU" dirty="0" smtClean="0"/>
          </a:p>
          <a:p>
            <a:endParaRPr lang="ru-RU" b="0" dirty="0" smtClean="0">
              <a:effectLst/>
            </a:endParaRPr>
          </a:p>
          <a:p>
            <a:endParaRPr lang="ru-RU" b="0" dirty="0">
              <a:effectLst/>
            </a:endParaRPr>
          </a:p>
          <a:p>
            <a:pPr algn="r">
              <a:spcBef>
                <a:spcPct val="0"/>
              </a:spcBef>
            </a:pPr>
            <a:r>
              <a:rPr lang="ru-RU" sz="2000" b="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                                        </a:t>
            </a:r>
          </a:p>
          <a:p>
            <a:pPr algn="r">
              <a:spcBef>
                <a:spcPct val="0"/>
              </a:spcBef>
            </a:pPr>
            <a:endParaRPr lang="ru-RU" sz="20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r">
              <a:spcBef>
                <a:spcPct val="0"/>
              </a:spcBef>
            </a:pPr>
            <a:endParaRPr lang="ru-RU" sz="2000" b="0" dirty="0" smtClean="0">
              <a:solidFill>
                <a:schemeClr val="bg1">
                  <a:lumMod val="85000"/>
                  <a:lumOff val="15000"/>
                </a:schemeClr>
              </a:solidFill>
              <a:effectLst/>
            </a:endParaRPr>
          </a:p>
          <a:p>
            <a:pPr algn="r">
              <a:spcBef>
                <a:spcPct val="0"/>
              </a:spcBef>
            </a:pPr>
            <a:endParaRPr lang="ru-RU" sz="20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r">
              <a:spcBef>
                <a:spcPct val="0"/>
              </a:spcBef>
            </a:pPr>
            <a:endParaRPr lang="ru-RU" sz="2000" b="0" dirty="0" smtClean="0">
              <a:solidFill>
                <a:schemeClr val="bg1">
                  <a:lumMod val="85000"/>
                  <a:lumOff val="15000"/>
                </a:schemeClr>
              </a:solidFill>
              <a:effectLst/>
            </a:endParaRPr>
          </a:p>
          <a:p>
            <a:pPr algn="r">
              <a:spcBef>
                <a:spcPct val="0"/>
              </a:spcBef>
            </a:pP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000" b="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Выполнила: Журавлева Анастасия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	     </a:t>
            </a:r>
            <a:endParaRPr lang="ru-RU" sz="20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0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уч-ца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4Б </a:t>
            </a:r>
            <a:r>
              <a:rPr lang="ru-RU" sz="200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класса школы 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№92</a:t>
            </a:r>
            <a:endParaRPr lang="ru-RU" sz="20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endParaRPr lang="ru-RU" sz="3000" dirty="0">
              <a:effectLst/>
            </a:endParaRPr>
          </a:p>
          <a:p>
            <a:endParaRPr lang="ru-RU" sz="3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548680"/>
            <a:ext cx="8064500" cy="1692077"/>
          </a:xfrm>
        </p:spPr>
        <p:txBody>
          <a:bodyPr/>
          <a:lstStyle/>
          <a:p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«Я и моё имя»</a:t>
            </a:r>
          </a:p>
        </p:txBody>
      </p:sp>
    </p:spTree>
  </p:cSld>
  <p:clrMapOvr>
    <a:masterClrMapping/>
  </p:clrMapOvr>
  <p:transition advTm="203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27584" y="620688"/>
            <a:ext cx="7859712" cy="9223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Талисманы и покровители моего имени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700808"/>
            <a:ext cx="8075612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покровительствующая планета: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Плутон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цвет имени: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темно-зеленый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камень-талисман: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малахит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благоприятное растение: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жасмин, орхидея </a:t>
            </a:r>
            <a:endParaRPr lang="ru-RU" sz="28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покровитель имени: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сиамский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счастливый день: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вторник;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счастливое время года: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осень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Tm="2976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dirty="0" smtClean="0">
                <a:latin typeface="Bookman Old Style" pitchFamily="18" charset="0"/>
              </a:rPr>
              <a:t>	</a:t>
            </a:r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Меня </a:t>
            </a:r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назвали </a:t>
            </a:r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Анастасией </a:t>
            </a:r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рождении, не зная, какой я стану. Но сейчас я поняла, что моё имя мне очень подходит.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3200" b="1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 относиться к своему имени с уважением! </a:t>
            </a:r>
            <a:endParaRPr lang="ru-RU" sz="3200" b="1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315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859712" cy="144016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spc="0" dirty="0" smtClean="0">
                <a:ln w="50800"/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Имя </a:t>
            </a:r>
            <a:r>
              <a:rPr lang="ru-RU" sz="2800" spc="0" dirty="0">
                <a:ln w="50800"/>
                <a:solidFill>
                  <a:schemeClr val="tx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– это  слово, которое мы чаще всего слышим в своей жизни. Имя имеет огромную власть над судьбой человека.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2564904"/>
            <a:ext cx="7931150" cy="2765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России вплоть до 17 века родители держали в секрете имя, данное ребенку при крещении, оберегая его тем самым от зла.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Некоторые люди носят псевдонимы.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Многие люди уверены, что изменение имени ведёт к переменам в судьбе.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Древние египтяне считали, что имя описывает душу человека.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992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560" y="1340768"/>
            <a:ext cx="7859712" cy="374441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Анастасией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Настенькой меня назвала мама. Ей очень нравится  фильм «</a:t>
            </a:r>
            <a:r>
              <a:rPr lang="ru-RU" sz="32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Морозко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», о доброй, отзывчивой и красивой девушке.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Мама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считала и считает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Настя самое нежное имя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его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грубо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обидно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произнести, все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звучит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ласково, нежно и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даже как то задорно!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Tm="2251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герман\Рабочий стол\Настя\новый год 2012\SDC10479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3672408" cy="39689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330" y="548680"/>
            <a:ext cx="7219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kern="1200" cap="none" spc="0" normalizeH="0" baseline="0" noProof="0" dirty="0" smtClean="0">
                <a:ln w="12700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 вот и я – Анастасия.</a:t>
            </a:r>
            <a:endParaRPr lang="ru-RU" sz="5400" b="1" cap="none" spc="0" dirty="0">
              <a:ln w="12700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9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9552" y="620688"/>
            <a:ext cx="8784976" cy="2952328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Анастасии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много уменьшительно-ласкательных форм:</a:t>
            </a:r>
          </a:p>
          <a:p>
            <a:pPr lvl="0">
              <a:spcBef>
                <a:spcPct val="0"/>
              </a:spcBef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060848"/>
            <a:ext cx="8208912" cy="4248472"/>
          </a:xfrm>
          <a:prstGeom prst="rect">
            <a:avLst/>
          </a:prstGeom>
        </p:spPr>
        <p:txBody>
          <a:bodyPr wrap="square" numCol="4" spc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Анастасиюшка </a:t>
            </a: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Анастаска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Настася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Настя, </a:t>
            </a: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Наста, </a:t>
            </a: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Наюся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Нюся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Настёна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Тёна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Настёха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Настуся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Туся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Настюля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Настуля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Настюня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Настуня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Настюра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Стюра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Настюха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Настюша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Настяха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Стася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Тася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Ася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Асюша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Сюша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Асюта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Сюта.</a:t>
            </a:r>
            <a:endParaRPr lang="ru-RU" sz="24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439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27088" y="274638"/>
            <a:ext cx="7859712" cy="9223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Моё имя в истории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1052736"/>
            <a:ext cx="62320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     </a:t>
            </a:r>
            <a:r>
              <a:rPr lang="vi-VN" sz="2000" dirty="0" smtClean="0">
                <a:solidFill>
                  <a:schemeClr val="tx2">
                    <a:lumMod val="90000"/>
                  </a:schemeClr>
                </a:solidFill>
              </a:rPr>
              <a:t>Царица </a:t>
            </a:r>
            <a:r>
              <a:rPr lang="vi-VN" sz="2000" dirty="0" smtClean="0">
                <a:solidFill>
                  <a:schemeClr val="tx2">
                    <a:lumMod val="90000"/>
                  </a:schemeClr>
                </a:solidFill>
              </a:rPr>
              <a:t>Анастаси́я Рома́новна 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(1530/1532—1560)-</a:t>
            </a:r>
          </a:p>
          <a:p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жена царя Ивана Васильевича Грозного, </a:t>
            </a:r>
            <a:endParaRPr lang="ru-RU" sz="20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мать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царя Фёдора Иоанновича.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+mj-lt"/>
              </a:rPr>
              <a:t>Царица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Анастасия </a:t>
            </a:r>
            <a:endParaRPr lang="ru-RU" sz="20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славилась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своей красотой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Царь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выбрал Анастасию </a:t>
            </a:r>
            <a:endParaRPr lang="ru-RU" sz="20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большого количества претенденток,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свезённых</a:t>
            </a:r>
          </a:p>
          <a:p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всей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России.</a:t>
            </a:r>
            <a:endParaRPr lang="ru-RU" sz="20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509120"/>
            <a:ext cx="52200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Анастасия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Николаевна Романова (1901-1918) – великая княжна, младшая дочь последнего Российского императора Николая II.</a:t>
            </a:r>
            <a:endParaRPr lang="ru-RU" sz="2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герман\Рабочий стол\МЧС\8924111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2025933" cy="2828361"/>
          </a:xfrm>
          <a:prstGeom prst="rect">
            <a:avLst/>
          </a:prstGeom>
          <a:noFill/>
        </p:spPr>
      </p:pic>
      <p:pic>
        <p:nvPicPr>
          <p:cNvPr id="3075" name="Picture 3" descr="C:\Documents and Settings\герман\Рабочий стол\МЧС\416390-t1111111111s_su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645024"/>
            <a:ext cx="1993404" cy="2750898"/>
          </a:xfrm>
          <a:prstGeom prst="rect">
            <a:avLst/>
          </a:prstGeom>
          <a:noFill/>
        </p:spPr>
      </p:pic>
    </p:spTree>
  </p:cSld>
  <p:clrMapOvr>
    <a:masterClrMapping/>
  </p:clrMapOvr>
  <p:transition advTm="3392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27088" y="274638"/>
            <a:ext cx="7859712" cy="9223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Моё имя в современности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1124744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Анастасия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Александровна Вертинская (род. 1944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)- 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актриса театра и кино, режиссер, народная артистка России.</a:t>
            </a:r>
            <a:endParaRPr lang="ru-RU" sz="2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924944"/>
            <a:ext cx="5832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Анастасия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Андреевна Мыскина (род.1981)- российская теннисистка, заслуженный мастер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спорта.</a:t>
            </a:r>
            <a:endParaRPr lang="ru-RU" sz="2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5085184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Анастасия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Алексеевна Вербицкая (1861– 1928) – русская писательница.</a:t>
            </a:r>
            <a:endParaRPr lang="ru-RU" sz="2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герман\Рабочий стол\МЧС\1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437112"/>
            <a:ext cx="1691680" cy="2077383"/>
          </a:xfrm>
          <a:prstGeom prst="rect">
            <a:avLst/>
          </a:prstGeom>
          <a:noFill/>
        </p:spPr>
      </p:pic>
      <p:pic>
        <p:nvPicPr>
          <p:cNvPr id="2051" name="Picture 3" descr="C:\Documents and Settings\герман\Рабочий стол\МЧС\myskina1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708920"/>
            <a:ext cx="2333170" cy="1602110"/>
          </a:xfrm>
          <a:prstGeom prst="rect">
            <a:avLst/>
          </a:prstGeom>
          <a:noFill/>
        </p:spPr>
      </p:pic>
      <p:pic>
        <p:nvPicPr>
          <p:cNvPr id="2052" name="Picture 4" descr="C:\Documents and Settings\герман\Рабочий стол\МЧС\800x600_41Fl9C77V1sPXPIDBfY1111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980728"/>
            <a:ext cx="2081808" cy="1511913"/>
          </a:xfrm>
          <a:prstGeom prst="rect">
            <a:avLst/>
          </a:prstGeom>
          <a:noFill/>
        </p:spPr>
      </p:pic>
    </p:spTree>
  </p:cSld>
  <p:clrMapOvr>
    <a:masterClrMapping/>
  </p:clrMapOvr>
  <p:transition advTm="2584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</a:rPr>
              <a:t>   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Анастасия является женской формой имени </a:t>
            </a:r>
            <a:r>
              <a:rPr lang="ru-RU" sz="2000" dirty="0" err="1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16832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Переводится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греческого как «воскресающая», «возвращение к жизни». Блаженное тепло и сочность лучей желания. Подвижность и жизнерадостность.</a:t>
            </a:r>
            <a:endParaRPr lang="ru-RU" sz="2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645024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Столетие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назад это имя было популярным и в царской фамилии, и в крестьянской среде. </a:t>
            </a:r>
            <a:endParaRPr lang="ru-RU" sz="2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94116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Интересный факт, что с сокращенной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формой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Настя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жить в Америке 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противопоказано.</a:t>
            </a:r>
            <a:endParaRPr lang="ru-RU" sz="20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3660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926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Анастасия :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844824"/>
            <a:ext cx="5688632" cy="567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Благородна;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Проста;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Мечтательна;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Очень подвижна;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Обладает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хорошей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памятью; </a:t>
            </a:r>
          </a:p>
          <a:p>
            <a:pPr fontAlgn="t"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Общительна;</a:t>
            </a:r>
          </a:p>
          <a:p>
            <a:pPr fontAlgn="t"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Старается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учиться на «отлично»;</a:t>
            </a:r>
          </a:p>
          <a:p>
            <a:pPr fontAlgn="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Участвует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жизни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класса;</a:t>
            </a:r>
          </a:p>
          <a:p>
            <a:pPr fontAlgn="t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FEFAC9">
                    <a:lumMod val="9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Настойчива.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80000"/>
              </a:lnSpc>
              <a:buSzTx/>
              <a:buFont typeface="Wingdings" pitchFamily="2" charset="2"/>
              <a:buChar char="§"/>
            </a:pPr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13906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180</TotalTime>
  <Words>310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«Я и моё имя»</vt:lpstr>
      <vt:lpstr> Имя – это  слово, которое мы чаще всего слышим в своей жизни. Имя имеет огромную власть над судьбой человека.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и моё имя»</dc:title>
  <cp:lastModifiedBy>герман</cp:lastModifiedBy>
  <cp:revision>35</cp:revision>
  <dcterms:modified xsi:type="dcterms:W3CDTF">2013-09-25T20:10:54Z</dcterms:modified>
</cp:coreProperties>
</file>