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</p:spPr>
        <p:txBody>
          <a:bodyPr>
            <a:noAutofit/>
          </a:bodyPr>
          <a:lstStyle/>
          <a:p>
            <a:r>
              <a:rPr lang="ru-RU" sz="3200" dirty="0" smtClean="0"/>
              <a:t>Учащиеся  4 «В» класса вместе с родителями побывали на экскурсии на одной из красивейших достопримечательностей города в Троицком храме. Экскурсию провела  доцент, профессор кафедры  </a:t>
            </a:r>
            <a:r>
              <a:rPr lang="ru-RU" sz="3200" dirty="0" err="1" smtClean="0"/>
              <a:t>ГиХЭД</a:t>
            </a:r>
            <a:r>
              <a:rPr lang="ru-RU" sz="3200" dirty="0" smtClean="0"/>
              <a:t> </a:t>
            </a:r>
            <a:r>
              <a:rPr lang="ru-RU" sz="3200" dirty="0" err="1" smtClean="0"/>
              <a:t>КРИПКиПРО</a:t>
            </a:r>
            <a:r>
              <a:rPr lang="ru-RU" sz="3200" dirty="0" smtClean="0"/>
              <a:t>, г. Кемерово Кузнецова Елена Сергеевна. </a:t>
            </a:r>
            <a:endParaRPr lang="ru-RU" sz="3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AM_577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350660"/>
            <a:ext cx="8280920" cy="621069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AM_577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332656"/>
            <a:ext cx="8280000" cy="62100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AM_577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332656"/>
            <a:ext cx="8280000" cy="62100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AM_577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367970"/>
            <a:ext cx="8136904" cy="6102678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</TotalTime>
  <Words>38</Words>
  <Application>Microsoft Office PowerPoint</Application>
  <PresentationFormat>Экран (4:3)</PresentationFormat>
  <Paragraphs>1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Учащиеся  4 «В» класса вместе с родителями побывали на экскурсии на одной из красивейших достопримечательностей города в Троицком храме. Экскурсию провела  доцент, профессор кафедры  ГиХЭД КРИПКиПРО, г. Кемерово Кузнецова Елена Сергеевна. 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3</cp:revision>
  <dcterms:modified xsi:type="dcterms:W3CDTF">2013-11-26T04:28:12Z</dcterms:modified>
</cp:coreProperties>
</file>