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9" r:id="rId11"/>
    <p:sldId id="270" r:id="rId12"/>
    <p:sldId id="273" r:id="rId13"/>
    <p:sldId id="266" r:id="rId14"/>
    <p:sldId id="267" r:id="rId15"/>
    <p:sldId id="268" r:id="rId16"/>
    <p:sldId id="271" r:id="rId17"/>
    <p:sldId id="272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72272"/>
          </a:xfrm>
        </p:spPr>
        <p:txBody>
          <a:bodyPr>
            <a:normAutofit/>
          </a:bodyPr>
          <a:lstStyle/>
          <a:p>
            <a:pPr algn="ctr"/>
            <a:r>
              <a:rPr lang="ru-RU" sz="5300" dirty="0" smtClean="0">
                <a:latin typeface="Mistral" panose="03090702030407020403" pitchFamily="66" charset="0"/>
              </a:rPr>
              <a:t>К уроку литературы в 7 классах</a:t>
            </a:r>
            <a:r>
              <a:rPr lang="ru-RU" sz="7200" dirty="0" smtClean="0">
                <a:latin typeface="Mistral" panose="03090702030407020403" pitchFamily="66" charset="0"/>
              </a:rPr>
              <a:t/>
            </a:r>
            <a:br>
              <a:rPr lang="ru-RU" sz="7200" dirty="0" smtClean="0">
                <a:latin typeface="Mistral" panose="03090702030407020403" pitchFamily="66" charset="0"/>
              </a:rPr>
            </a:br>
            <a:r>
              <a:rPr lang="ru-RU" sz="7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А.С.Пушкин.</a:t>
            </a:r>
            <a:br>
              <a:rPr lang="ru-RU" sz="7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</a:br>
            <a:r>
              <a:rPr lang="ru-RU" sz="7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 </a:t>
            </a:r>
            <a:r>
              <a:rPr lang="ru-RU" sz="7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Предисловие к поэме «Медный всадник</a:t>
            </a:r>
            <a:r>
              <a:rPr lang="ru-RU" sz="7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»</a:t>
            </a:r>
            <a:r>
              <a:rPr lang="en-US" sz="7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 </a:t>
            </a:r>
            <a:r>
              <a:rPr lang="ru-RU" sz="7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/>
            </a:r>
            <a:br>
              <a:rPr lang="ru-RU" sz="7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</a:br>
            <a:r>
              <a:rPr lang="ru-RU" sz="7200" dirty="0" smtClean="0">
                <a:solidFill>
                  <a:schemeClr val="tx1">
                    <a:lumMod val="75000"/>
                  </a:schemeClr>
                </a:solidFill>
                <a:latin typeface="Mistral" panose="03090702030407020403" pitchFamily="66" charset="0"/>
              </a:rPr>
              <a:t>в рисунках</a:t>
            </a:r>
            <a:r>
              <a:rPr lang="ru-RU" sz="7200" dirty="0" smtClean="0">
                <a:latin typeface="Mistral" panose="03090702030407020403" pitchFamily="66" charset="0"/>
              </a:rPr>
              <a:t/>
            </a:r>
            <a:br>
              <a:rPr lang="ru-RU" sz="7200" dirty="0" smtClean="0">
                <a:latin typeface="Mistral" panose="03090702030407020403" pitchFamily="66" charset="0"/>
              </a:rPr>
            </a:br>
            <a:r>
              <a:rPr lang="ru-RU" sz="4000" dirty="0" smtClean="0">
                <a:latin typeface="Mistral" panose="03090702030407020403" pitchFamily="66" charset="0"/>
              </a:rPr>
              <a:t>Подготовил учитель литературы </a:t>
            </a:r>
            <a:r>
              <a:rPr lang="ru-RU" sz="4000" dirty="0" err="1" smtClean="0">
                <a:latin typeface="Mistral" panose="03090702030407020403" pitchFamily="66" charset="0"/>
              </a:rPr>
              <a:t>Цапкина</a:t>
            </a:r>
            <a:r>
              <a:rPr lang="ru-RU" sz="4000" dirty="0" smtClean="0">
                <a:latin typeface="Mistral" panose="03090702030407020403" pitchFamily="66" charset="0"/>
              </a:rPr>
              <a:t> Б.С.</a:t>
            </a:r>
            <a:endParaRPr lang="ru-RU" sz="40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918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68"/>
            <a:ext cx="9144000" cy="684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0326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49" y="0"/>
            <a:ext cx="9149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3733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08" y="260648"/>
            <a:ext cx="912229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0882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288"/>
            <a:ext cx="9168514" cy="68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8930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5" y="332656"/>
            <a:ext cx="9168631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0043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0263"/>
            <a:ext cx="9144000" cy="59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5611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5756"/>
            <a:ext cx="9144000" cy="696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25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1682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11" y="0"/>
            <a:ext cx="91504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5167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17"/>
            <a:ext cx="9144000" cy="686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555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8993" y="100013"/>
            <a:ext cx="501015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9598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04775"/>
            <a:ext cx="461010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5853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2930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sz="7300" dirty="0" smtClean="0">
                <a:latin typeface="Monotype Corsiva" panose="03010101010201010101" pitchFamily="66" charset="0"/>
              </a:rPr>
              <a:t>Гордиться славою своих предков не только можно, но и должно».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> </a:t>
            </a:r>
            <a:r>
              <a:rPr lang="ru-RU" sz="6000" dirty="0" smtClean="0"/>
              <a:t>                                            </a:t>
            </a:r>
            <a:r>
              <a:rPr lang="ru-RU" sz="6000" dirty="0" err="1" smtClean="0"/>
              <a:t>А.С.Пушкин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2453984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538" y="716776"/>
            <a:ext cx="9188998" cy="573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174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6632"/>
            <a:ext cx="4896544" cy="65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241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56802">
            <a:off x="1962456" y="702971"/>
            <a:ext cx="3965607" cy="551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uzyka+R.+Gliera,+tekst+O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39384" y="4509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57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37015"/>
            <a:ext cx="9144000" cy="5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8653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5395"/>
            <a:ext cx="5400600" cy="661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62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22920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i="1" u="sng" dirty="0" smtClean="0">
                <a:latin typeface="Arial Black" panose="020B0A04020102020204" pitchFamily="34" charset="0"/>
              </a:rPr>
              <a:t>Поэма</a:t>
            </a:r>
            <a:r>
              <a:rPr lang="ru-RU" dirty="0" smtClean="0">
                <a:latin typeface="Arial Black" panose="020B0A04020102020204" pitchFamily="34" charset="0"/>
              </a:rPr>
              <a:t>- один из жанров лиро-эпических произведений. В поэме есть сюжет, события, что характерно для эпического произведения, и открытое выражение автором своих чувств, своего отношения к описываемым событиям, как в лирическом произведении.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68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27" y="-13094"/>
            <a:ext cx="91211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3926868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76</TotalTime>
  <Words>57</Words>
  <Application>Microsoft Office PowerPoint</Application>
  <PresentationFormat>Экран (4:3)</PresentationFormat>
  <Paragraphs>3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Паркет</vt:lpstr>
      <vt:lpstr>К уроку литературы в 7 классах А.С.Пушкин.  Предисловие к поэме «Медный всадник»  в рисунках Подготовил учитель литературы Цапкина Б.С.</vt:lpstr>
      <vt:lpstr>Слайд 2</vt:lpstr>
      <vt:lpstr>Слайд 3</vt:lpstr>
      <vt:lpstr>Слайд 4</vt:lpstr>
      <vt:lpstr>Слайд 5</vt:lpstr>
      <vt:lpstr>Слайд 6</vt:lpstr>
      <vt:lpstr>Слайд 7</vt:lpstr>
      <vt:lpstr>Поэма- один из жанров лиро-эпических произведений. В поэме есть сюжет, события, что характерно для эпического произведения, и открытое выражение автором своих чувств, своего отношения к описываемым событиям, как в лирическом произведении.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«Гордиться славою своих предков не только можно, но и должно».                                               А.С.Пушкин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А.С.Пушкин Предисловие к поэме «Медный всадник»</dc:title>
  <dc:creator>Алина</dc:creator>
  <cp:lastModifiedBy>Пользователь Windows</cp:lastModifiedBy>
  <cp:revision>8</cp:revision>
  <dcterms:created xsi:type="dcterms:W3CDTF">2013-10-30T09:04:56Z</dcterms:created>
  <dcterms:modified xsi:type="dcterms:W3CDTF">2013-12-19T11:03:22Z</dcterms:modified>
</cp:coreProperties>
</file>