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«В» встречает олимпийский огонь.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лимпиада\DSC0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00" y="764704"/>
            <a:ext cx="91563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лимпиада\DSC0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6303" cy="609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олимпиада\DSC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8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олимпиада\DSCN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384" y="0"/>
            <a:ext cx="57320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олимпиада\DSCN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олимпиада\DSCN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4 «В» встречает олимпийский огонь.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«В» встречает олимпийский огонь.</dc:title>
  <cp:lastModifiedBy>Admin</cp:lastModifiedBy>
  <cp:revision>1</cp:revision>
  <dcterms:modified xsi:type="dcterms:W3CDTF">2013-12-02T12:37:54Z</dcterms:modified>
</cp:coreProperties>
</file>