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90" r:id="rId21"/>
    <p:sldId id="277" r:id="rId22"/>
    <p:sldId id="279" r:id="rId23"/>
    <p:sldId id="278" r:id="rId24"/>
    <p:sldId id="280" r:id="rId25"/>
    <p:sldId id="281" r:id="rId26"/>
    <p:sldId id="282" r:id="rId27"/>
    <p:sldId id="283" r:id="rId28"/>
    <p:sldId id="291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07" autoAdjust="0"/>
  </p:normalViewPr>
  <p:slideViewPr>
    <p:cSldViewPr>
      <p:cViewPr>
        <p:scale>
          <a:sx n="89" d="100"/>
          <a:sy n="89" d="100"/>
        </p:scale>
        <p:origin x="-120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54A31-49BD-4F00-BD62-5ACBB6924C85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C134C-D43E-491B-963E-177147438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93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C134C-D43E-491B-963E-17714743850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Bookman Old Style" pitchFamily="18" charset="0"/>
                <a:ea typeface="Verdana" pitchFamily="34" charset="0"/>
                <a:cs typeface="Miriam" pitchFamily="34" charset="-79"/>
              </a:rPr>
              <a:t>Спортивные достижения десятой параллели</a:t>
            </a:r>
            <a:r>
              <a:rPr lang="ru-RU" sz="7200" dirty="0" smtClean="0">
                <a:latin typeface="Book Antiqua" pitchFamily="18" charset="0"/>
                <a:ea typeface="Verdana" pitchFamily="34" charset="0"/>
                <a:cs typeface="Miriam" pitchFamily="34" charset="-79"/>
              </a:rPr>
              <a:t>.</a:t>
            </a:r>
            <a:r>
              <a:rPr lang="en-US" sz="7200" dirty="0" smtClean="0">
                <a:latin typeface="Book Antiqua" pitchFamily="18" charset="0"/>
                <a:ea typeface="Verdana" pitchFamily="34" charset="0"/>
                <a:cs typeface="Miriam" pitchFamily="34" charset="-79"/>
              </a:rPr>
              <a:t/>
            </a:r>
            <a:br>
              <a:rPr lang="en-US" sz="7200" dirty="0" smtClean="0">
                <a:latin typeface="Book Antiqua" pitchFamily="18" charset="0"/>
                <a:ea typeface="Verdana" pitchFamily="34" charset="0"/>
                <a:cs typeface="Miriam" pitchFamily="34" charset="-79"/>
              </a:rPr>
            </a:br>
            <a:r>
              <a:rPr lang="ru-RU" sz="7200">
                <a:latin typeface="Book Antiqua" pitchFamily="18" charset="0"/>
                <a:ea typeface="Verdana" pitchFamily="34" charset="0"/>
                <a:cs typeface="Miriam" pitchFamily="34" charset="-79"/>
              </a:rPr>
              <a:t> </a:t>
            </a:r>
            <a:r>
              <a:rPr lang="ru-RU" sz="7200" smtClean="0">
                <a:latin typeface="Book Antiqua" pitchFamily="18" charset="0"/>
                <a:ea typeface="Verdana" pitchFamily="34" charset="0"/>
                <a:cs typeface="Miriam" pitchFamily="34" charset="-79"/>
              </a:rPr>
              <a:t>            </a:t>
            </a:r>
            <a:r>
              <a:rPr lang="ru-RU" sz="2800" i="1" smtClean="0">
                <a:latin typeface="Book Antiqua" pitchFamily="18" charset="0"/>
                <a:ea typeface="Verdana" pitchFamily="34" charset="0"/>
                <a:cs typeface="Miriam" pitchFamily="34" charset="-79"/>
              </a:rPr>
              <a:t>Автор  </a:t>
            </a:r>
            <a:r>
              <a:rPr lang="ru-RU" sz="2800" i="1" dirty="0" smtClean="0">
                <a:latin typeface="Book Antiqua" pitchFamily="18" charset="0"/>
                <a:ea typeface="Verdana" pitchFamily="34" charset="0"/>
                <a:cs typeface="Miriam" pitchFamily="34" charset="-79"/>
              </a:rPr>
              <a:t>Варвара Паламарчук, </a:t>
            </a:r>
            <a:r>
              <a:rPr lang="ru-RU" sz="2800" i="1" smtClean="0">
                <a:latin typeface="Book Antiqua" pitchFamily="18" charset="0"/>
                <a:ea typeface="Verdana" pitchFamily="34" charset="0"/>
                <a:cs typeface="Miriam" pitchFamily="34" charset="-79"/>
              </a:rPr>
              <a:t/>
            </a:r>
            <a:br>
              <a:rPr lang="ru-RU" sz="2800" i="1" smtClean="0">
                <a:latin typeface="Book Antiqua" pitchFamily="18" charset="0"/>
                <a:ea typeface="Verdana" pitchFamily="34" charset="0"/>
                <a:cs typeface="Miriam" pitchFamily="34" charset="-79"/>
              </a:rPr>
            </a:br>
            <a:r>
              <a:rPr lang="ru-RU" sz="2800" i="1" smtClean="0">
                <a:latin typeface="Book Antiqua" pitchFamily="18" charset="0"/>
                <a:ea typeface="Verdana" pitchFamily="34" charset="0"/>
                <a:cs typeface="Miriam" pitchFamily="34" charset="-79"/>
              </a:rPr>
              <a:t>                                                         10 </a:t>
            </a:r>
            <a:r>
              <a:rPr lang="ru-RU" sz="2800" i="1" dirty="0" smtClean="0">
                <a:latin typeface="Book Antiqua" pitchFamily="18" charset="0"/>
                <a:ea typeface="Verdana" pitchFamily="34" charset="0"/>
                <a:cs typeface="Miriam" pitchFamily="34" charset="-79"/>
              </a:rPr>
              <a:t>Б, школа 92</a:t>
            </a:r>
            <a:endParaRPr lang="ru-RU" sz="7200" i="1" dirty="0">
              <a:latin typeface="Book Antiqua" pitchFamily="18" charset="0"/>
              <a:ea typeface="Verdana" pitchFamily="34" charset="0"/>
              <a:cs typeface="Miria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Georgia" pitchFamily="18" charset="0"/>
              </a:rPr>
              <a:t>Бокс.</a:t>
            </a:r>
            <a:endParaRPr lang="ru-RU" sz="6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Book Antiqua" pitchFamily="18" charset="0"/>
              </a:rPr>
              <a:t>Бокс</a:t>
            </a:r>
            <a:r>
              <a:rPr lang="ru-RU" dirty="0" smtClean="0">
                <a:latin typeface="Book Antiqua" pitchFamily="18" charset="0"/>
              </a:rPr>
              <a:t> — контактный вид спорта, единоборство, в котором спортсмены наносят друг другу удары кулаками в специальных перчатках. Рефери контролирует бой, который длится от 3 до 12 раундов. Победа присваивается в случае, если соперник сбит с ног и не может подняться в течение десяти секунд или если он получил травму, не позволяющую продолжать бой (технический нокаут).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14734" cy="116205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Georgia" pitchFamily="18" charset="0"/>
              </a:rPr>
              <a:t>Орзу</a:t>
            </a:r>
            <a:r>
              <a:rPr lang="ru-RU" sz="2400" dirty="0" smtClean="0">
                <a:latin typeface="Georgia" pitchFamily="18" charset="0"/>
              </a:rPr>
              <a:t> </a:t>
            </a:r>
            <a:r>
              <a:rPr lang="ru-RU" sz="2400" dirty="0" err="1" smtClean="0">
                <a:latin typeface="Georgia" pitchFamily="18" charset="0"/>
              </a:rPr>
              <a:t>Сафаралиев</a:t>
            </a:r>
            <a:r>
              <a:rPr lang="ru-RU" sz="2400" dirty="0" smtClean="0">
                <a:latin typeface="Georgia" pitchFamily="18" charset="0"/>
              </a:rPr>
              <a:t>. Бокс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Содержимое 4" descr="bnFVBsLP2Y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428604"/>
            <a:ext cx="4828818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00240"/>
            <a:ext cx="3328982" cy="4125923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latin typeface="Book Antiqua" pitchFamily="18" charset="0"/>
              </a:rPr>
              <a:t>Орзу</a:t>
            </a:r>
            <a:r>
              <a:rPr lang="ru-RU" sz="3200" dirty="0" smtClean="0">
                <a:latin typeface="Book Antiqua" pitchFamily="18" charset="0"/>
              </a:rPr>
              <a:t> </a:t>
            </a:r>
            <a:r>
              <a:rPr lang="ru-RU" sz="3200" dirty="0" err="1" smtClean="0">
                <a:latin typeface="Book Antiqua" pitchFamily="18" charset="0"/>
              </a:rPr>
              <a:t>Сафаралиев</a:t>
            </a:r>
            <a:r>
              <a:rPr lang="ru-RU" sz="3200" dirty="0" smtClean="0">
                <a:latin typeface="Book Antiqua" pitchFamily="18" charset="0"/>
              </a:rPr>
              <a:t>- победитель и призер городских соревнований по боксу.</a:t>
            </a:r>
            <a:endParaRPr lang="ru-RU" sz="32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71858" cy="116205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Georgia" pitchFamily="18" charset="0"/>
              </a:rPr>
              <a:t>Орзу</a:t>
            </a:r>
            <a:r>
              <a:rPr lang="ru-RU" sz="2400" dirty="0" smtClean="0">
                <a:latin typeface="Georgia" pitchFamily="18" charset="0"/>
              </a:rPr>
              <a:t> </a:t>
            </a:r>
            <a:r>
              <a:rPr lang="ru-RU" sz="2400" dirty="0" err="1" smtClean="0">
                <a:latin typeface="Georgia" pitchFamily="18" charset="0"/>
              </a:rPr>
              <a:t>Сафаралиев</a:t>
            </a:r>
            <a:r>
              <a:rPr lang="ru-RU" sz="2400" dirty="0" smtClean="0">
                <a:latin typeface="Georgia" pitchFamily="18" charset="0"/>
              </a:rPr>
              <a:t>. Бокс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Содержимое 4" descr="RaUGCF15Ft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2250" y="928670"/>
            <a:ext cx="5111750" cy="50720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435100"/>
            <a:ext cx="3714776" cy="4691063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Book Antiqua" pitchFamily="18" charset="0"/>
              </a:rPr>
              <a:t>Бокс это смысл жизни..когда выходишь на ринг когда чувствуешь совершенство своих движений это ощущение не передать словами. Бокс это так же отличная физическая форма закаленный характер да и вообще стиль жизни!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Georgia" pitchFamily="18" charset="0"/>
              </a:rPr>
              <a:t>Лыжные гонки</a:t>
            </a:r>
            <a:endParaRPr lang="ru-RU" sz="48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latin typeface="Book Antiqua" pitchFamily="18" charset="0"/>
              </a:rPr>
              <a:t>Лы́жные</a:t>
            </a:r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b="1" dirty="0" err="1" smtClean="0">
                <a:latin typeface="Book Antiqua" pitchFamily="18" charset="0"/>
              </a:rPr>
              <a:t>го́нки</a:t>
            </a:r>
            <a:r>
              <a:rPr lang="ru-RU" dirty="0" smtClean="0">
                <a:latin typeface="Book Antiqua" pitchFamily="18" charset="0"/>
              </a:rPr>
              <a:t> — гонки на лыжах на определённую дистанцию по специально подготовленной трассе среди лиц определённой категории (возрастной, половой и т. д.). Относятся к циклическим видам спорта. Олимпийский вид спорта с 1924 года.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Варвара Паламарчук. Лыжные гонки.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Содержимое 4" descr="IMG_68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43250" y="1000108"/>
            <a:ext cx="5900750" cy="49292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28802"/>
            <a:ext cx="3008313" cy="419736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Варвара Паламарчук- неоднократный призер открытых первенств города Кемерово.</a:t>
            </a:r>
            <a:endParaRPr lang="ru-RU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Варвара Паламарчук. Лыжные гонки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Book Antiqua" pitchFamily="18" charset="0"/>
              </a:rPr>
              <a:t>Лыжными гонками я занимаюсь уже 6 год.  В 2011 году папа привел меня в СДЮСШОР. За эти годы я выполнила 2 разряд,  съездила на соревнования во многие города Кемеровской области , даже пробежала марафон.</a:t>
            </a:r>
          </a:p>
          <a:p>
            <a:r>
              <a:rPr lang="ru-RU" sz="1800" dirty="0" smtClean="0">
                <a:latin typeface="Book Antiqua" pitchFamily="18" charset="0"/>
              </a:rPr>
              <a:t>Лыжные гонки  это моя жизнь. Они дали мне много знакомых из разных городов, терпение и силу духа.  И  даже в моем студенческом будущем лыжи будут играть огромную роль.</a:t>
            </a:r>
            <a:endParaRPr lang="ru-RU" sz="1800" dirty="0">
              <a:latin typeface="Book Antiqua" pitchFamily="18" charset="0"/>
            </a:endParaRPr>
          </a:p>
        </p:txBody>
      </p:sp>
      <p:pic>
        <p:nvPicPr>
          <p:cNvPr id="8" name="Рисунок 7" descr="u8cHVJvRJx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2882497"/>
            <a:ext cx="5357818" cy="3975503"/>
          </a:xfrm>
          <a:prstGeom prst="rect">
            <a:avLst/>
          </a:prstGeom>
        </p:spPr>
      </p:pic>
      <p:pic>
        <p:nvPicPr>
          <p:cNvPr id="10" name="Рисунок 9" descr="Ndrjj-hYFu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0"/>
            <a:ext cx="5500694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Georgia" pitchFamily="18" charset="0"/>
              </a:rPr>
              <a:t>Легкая атлетика.</a:t>
            </a:r>
            <a:endParaRPr lang="ru-RU" sz="54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Book Antiqua" pitchFamily="18" charset="0"/>
              </a:rPr>
              <a:t>Лёгкая </a:t>
            </a:r>
            <a:r>
              <a:rPr lang="ru-RU" b="1" dirty="0" err="1" smtClean="0">
                <a:latin typeface="Book Antiqua" pitchFamily="18" charset="0"/>
              </a:rPr>
              <a:t>атле́тика</a:t>
            </a:r>
            <a:r>
              <a:rPr lang="ru-RU" dirty="0" smtClean="0">
                <a:latin typeface="Book Antiqua" pitchFamily="18" charset="0"/>
              </a:rPr>
              <a:t> — совокупность видов спорта, включающая бег, ходьбу, прыжки и метания. Объединяет следующие дисциплины: беговые виды, спортивную ходьбу, технические виды (прыжки и метания), многоборья, пробеги (бег по шоссе) и кроссы (бег по пересечённой местности). Один из основных и наиболее массовых видов спорта.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Georgia" pitchFamily="18" charset="0"/>
              </a:rPr>
              <a:t>Михаил Гаврилов. Легкая атлетика.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Book Antiqua" pitchFamily="18" charset="0"/>
              </a:rPr>
              <a:t>В легкую атлетику я попал в 5 классе. В школу на урок физкультуры пришел тренер из манежа и позвал заниматься меня и Ваню Гриднева. Я решил попробовать и пошел заниматься. С тех пор я полюбил ее. И я всех призываю заниматься ей с раннего возраста, т.к. это самый доступный вид спорта. Чтобы ей заниматься нужны всего лишь спортивный костюм, кроссовки и желание.</a:t>
            </a:r>
          </a:p>
          <a:p>
            <a:endParaRPr lang="ru-RU" dirty="0"/>
          </a:p>
        </p:txBody>
      </p:sp>
      <p:pic>
        <p:nvPicPr>
          <p:cNvPr id="5" name="Рисунок 4" descr="oSCFvjJxZ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3696867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Georgia" pitchFamily="18" charset="0"/>
              </a:rPr>
              <a:t>Хоккей с мячом.</a:t>
            </a:r>
            <a:endParaRPr lang="ru-RU" sz="48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Хоккей с мячом</a:t>
            </a:r>
            <a:r>
              <a:rPr lang="ru-RU" dirty="0" smtClean="0"/>
              <a:t> (также используются названия </a:t>
            </a:r>
            <a:r>
              <a:rPr lang="ru-RU" b="1" dirty="0" smtClean="0"/>
              <a:t>бенди</a:t>
            </a:r>
            <a:r>
              <a:rPr lang="ru-RU" dirty="0" smtClean="0"/>
              <a:t>, англ. </a:t>
            </a:r>
            <a:r>
              <a:rPr lang="ru-RU" i="1" dirty="0" err="1" smtClean="0"/>
              <a:t>bandy</a:t>
            </a:r>
            <a:r>
              <a:rPr lang="ru-RU" dirty="0" smtClean="0"/>
              <a:t>, и </a:t>
            </a:r>
            <a:r>
              <a:rPr lang="ru-RU" b="1" dirty="0" smtClean="0"/>
              <a:t>русский хоккей</a:t>
            </a:r>
            <a:r>
              <a:rPr lang="ru-RU" dirty="0" smtClean="0"/>
              <a:t>) — зимняя спортивная командная игра, проводящаяся на ледяном поле с участием двух команд. Все игроки для передвижения по льду используют коньки. Полевые игроки, используя клюшки, пытаются ими забить мяч в ворота другой команды и при этом не позволить полевым игрокам противоположной команды сделать то же самое. Ворота охраняют вратари, не использующие клюшек.</a:t>
            </a:r>
            <a:endParaRPr lang="ru-RU" dirty="0"/>
          </a:p>
        </p:txBody>
      </p:sp>
      <p:pic>
        <p:nvPicPr>
          <p:cNvPr id="4" name="Трус не играет в хоккей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534400" y="60932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785950"/>
          </a:xfrm>
        </p:spPr>
        <p:txBody>
          <a:bodyPr/>
          <a:lstStyle/>
          <a:p>
            <a:r>
              <a:rPr lang="ru-RU" dirty="0" smtClean="0"/>
              <a:t>В маленьком далеком городке под названием Кемерово, жили 4 простых мальчика: Сережа, Дима, Леша и Миша.</a:t>
            </a:r>
            <a:endParaRPr lang="ru-RU" dirty="0"/>
          </a:p>
        </p:txBody>
      </p:sp>
      <p:pic>
        <p:nvPicPr>
          <p:cNvPr id="4" name="Рисунок 3" descr="x_225a97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4133839" cy="3100379"/>
          </a:xfrm>
          <a:prstGeom prst="rect">
            <a:avLst/>
          </a:prstGeom>
        </p:spPr>
      </p:pic>
      <p:pic>
        <p:nvPicPr>
          <p:cNvPr id="5" name="Рисунок 4" descr="x_02997f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714488"/>
            <a:ext cx="4610092" cy="3457569"/>
          </a:xfrm>
          <a:prstGeom prst="rect">
            <a:avLst/>
          </a:prstGeom>
        </p:spPr>
      </p:pic>
      <p:pic>
        <p:nvPicPr>
          <p:cNvPr id="6" name="Рисунок 5" descr="c7NQlrnZC0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893599" y="3750467"/>
            <a:ext cx="3714744" cy="2786058"/>
          </a:xfrm>
          <a:prstGeom prst="rect">
            <a:avLst/>
          </a:prstGeom>
        </p:spPr>
      </p:pic>
      <p:pic>
        <p:nvPicPr>
          <p:cNvPr id="7" name="Рисунок 6" descr="z_eacec2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143247"/>
            <a:ext cx="4500594" cy="3714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В Кузбассе давно сложились достойные спортивные традиции. У нас - солидная плеяда прославленных спортсменов, которые являются гордостью не только нашего региона, но и России, и всего Мира. И в нашей параллели учатся начинающие звезды спорта и уже прославленные спортсмены.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28601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Georgia" pitchFamily="18" charset="0"/>
              </a:rPr>
              <a:t>Шли года, ребята начали заниматься хоккеем. И их успехи шли в гору. Они посетили многие города: Архангельск, Киров, Обухово, Абакан, Новосибирск, Иркутск, Абаза, Первоуральск, Красноярск и </a:t>
            </a:r>
            <a:r>
              <a:rPr lang="ru-RU" sz="2700" dirty="0" err="1" smtClean="0">
                <a:latin typeface="Georgia" pitchFamily="18" charset="0"/>
              </a:rPr>
              <a:t>швецкий</a:t>
            </a:r>
            <a:r>
              <a:rPr lang="ru-RU" sz="2700" dirty="0" smtClean="0">
                <a:latin typeface="Georgia" pitchFamily="18" charset="0"/>
              </a:rPr>
              <a:t> </a:t>
            </a:r>
            <a:r>
              <a:rPr lang="ru-RU" sz="2700" dirty="0" err="1" smtClean="0">
                <a:latin typeface="Georgia" pitchFamily="18" charset="0"/>
              </a:rPr>
              <a:t>Боллнес</a:t>
            </a:r>
            <a:r>
              <a:rPr lang="ru-RU" sz="2700" dirty="0" smtClean="0">
                <a:latin typeface="Georgia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russiama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7813901" cy="4500595"/>
          </a:xfrm>
        </p:spPr>
      </p:pic>
      <p:sp>
        <p:nvSpPr>
          <p:cNvPr id="5" name="5-конечная звезда 4"/>
          <p:cNvSpPr/>
          <p:nvPr/>
        </p:nvSpPr>
        <p:spPr>
          <a:xfrm>
            <a:off x="2195736" y="3213788"/>
            <a:ext cx="457200" cy="52788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267744" y="3645024"/>
            <a:ext cx="457200" cy="52788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75656" y="3645023"/>
            <a:ext cx="457200" cy="52788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3999649" y="5029805"/>
            <a:ext cx="457200" cy="52788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3563888" y="4896149"/>
            <a:ext cx="457200" cy="52788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736925" y="5477822"/>
            <a:ext cx="457200" cy="52788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724944" y="4413283"/>
            <a:ext cx="457200" cy="52788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4572000" y="5013176"/>
            <a:ext cx="457200" cy="52788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1619672" y="2420888"/>
            <a:ext cx="457200" cy="52788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6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314327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Georgia" pitchFamily="18" charset="0"/>
              </a:rPr>
              <a:t>В сезоне 2012-2013 наши парни показали себя, впервые в истории «Кузбасс-97» под руководством тренера-преподавателя Максима Тушина завоевал в Швеции Кубок мира среди юношей, а также выиграл первенство страны в своей возрастной группе. 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4" name="Рисунок 3" descr="2jj_gwTieW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333615"/>
            <a:ext cx="6786578" cy="4524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Высокие спортивные достижения.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Наши хоккеисты:</a:t>
            </a:r>
          </a:p>
          <a:p>
            <a:r>
              <a:rPr lang="ru-RU" dirty="0" smtClean="0">
                <a:latin typeface="Book Antiqua" pitchFamily="18" charset="0"/>
              </a:rPr>
              <a:t>Серебряные призеры Чемпионата России 2010,2012 г</a:t>
            </a:r>
          </a:p>
          <a:p>
            <a:r>
              <a:rPr lang="ru-RU" dirty="0" smtClean="0">
                <a:latin typeface="Book Antiqua" pitchFamily="18" charset="0"/>
              </a:rPr>
              <a:t>Чемпионы России 2011,2013 г.</a:t>
            </a:r>
          </a:p>
          <a:p>
            <a:r>
              <a:rPr lang="ru-RU" dirty="0" smtClean="0">
                <a:latin typeface="Book Antiqua" pitchFamily="18" charset="0"/>
              </a:rPr>
              <a:t>Обладатели Кубка мира </a:t>
            </a:r>
            <a:r>
              <a:rPr lang="en-US" dirty="0" smtClean="0">
                <a:latin typeface="Book Antiqua" pitchFamily="18" charset="0"/>
              </a:rPr>
              <a:t>Mini World Cup</a:t>
            </a:r>
            <a:r>
              <a:rPr lang="ru-RU" dirty="0" smtClean="0">
                <a:latin typeface="Book Antiqua" pitchFamily="18" charset="0"/>
              </a:rPr>
              <a:t>- Швеция, </a:t>
            </a:r>
            <a:r>
              <a:rPr lang="en-US" dirty="0" err="1" smtClean="0">
                <a:latin typeface="Book Antiqua" pitchFamily="18" charset="0"/>
              </a:rPr>
              <a:t>Bollnes</a:t>
            </a:r>
            <a:r>
              <a:rPr lang="ru-RU" dirty="0" smtClean="0">
                <a:latin typeface="Book Antiqua" pitchFamily="18" charset="0"/>
              </a:rPr>
              <a:t> 2013.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3008313" cy="100013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Сергей Евсеев. Хоккей с мячом.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Содержимое 4" descr="XX6UjLHdY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571480"/>
            <a:ext cx="390207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928802"/>
            <a:ext cx="3008313" cy="4119559"/>
          </a:xfrm>
        </p:spPr>
        <p:txBody>
          <a:bodyPr/>
          <a:lstStyle/>
          <a:p>
            <a:r>
              <a:rPr lang="ru-RU" sz="2400" dirty="0" smtClean="0">
                <a:latin typeface="Book Antiqua" pitchFamily="18" charset="0"/>
              </a:rPr>
              <a:t>Сергей Евсеев- капитан сборной «Кузбасс-97», полузащитник №88. Кандидат в мастера спорта.</a:t>
            </a:r>
          </a:p>
          <a:p>
            <a:r>
              <a:rPr lang="ru-RU" sz="2400" dirty="0" smtClean="0">
                <a:latin typeface="Book Antiqua" pitchFamily="18" charset="0"/>
              </a:rPr>
              <a:t>Чемпион России по хоккею с мячом.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Сергей Евсеев. Хоккей с мячом.</a:t>
            </a:r>
            <a:endParaRPr lang="ru-RU" dirty="0"/>
          </a:p>
        </p:txBody>
      </p:sp>
      <p:pic>
        <p:nvPicPr>
          <p:cNvPr id="5" name="Содержимое 4" descr="евсее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451498"/>
            <a:ext cx="5111750" cy="340650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Book Antiqua" pitchFamily="18" charset="0"/>
              </a:rPr>
              <a:t>Хоккей- это смысл всей моей жизни. О наградах, я сейчас не думаю, так как считаю, что ничего не достиг.</a:t>
            </a:r>
            <a:endParaRPr lang="ru-RU" sz="2000" dirty="0">
              <a:latin typeface="Book Antiqua" pitchFamily="18" charset="0"/>
            </a:endParaRPr>
          </a:p>
        </p:txBody>
      </p:sp>
      <p:pic>
        <p:nvPicPr>
          <p:cNvPr id="6" name="Рисунок 5" descr="SOBrXbzQQW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Алексей Сафронов. Хоккей с мячом.</a:t>
            </a:r>
            <a:endParaRPr lang="ru-RU" dirty="0"/>
          </a:p>
        </p:txBody>
      </p:sp>
      <p:pic>
        <p:nvPicPr>
          <p:cNvPr id="5" name="Содержимое 4" descr="J9ER0c8ke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428604"/>
            <a:ext cx="438983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latin typeface="Book Antiqua" pitchFamily="18" charset="0"/>
              </a:rPr>
              <a:t>Алексей Сафронов- бортовой игрок № 90. Кандидат в мастера спорта.</a:t>
            </a:r>
          </a:p>
          <a:p>
            <a:r>
              <a:rPr lang="ru-RU" sz="2400" dirty="0" smtClean="0">
                <a:latin typeface="Book Antiqua" pitchFamily="18" charset="0"/>
              </a:rPr>
              <a:t>Чемпион России по хоккею с мячом.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Алексей Сафронов. Хоккей с мячом.</a:t>
            </a:r>
            <a:endParaRPr lang="ru-RU" dirty="0"/>
          </a:p>
        </p:txBody>
      </p:sp>
      <p:pic>
        <p:nvPicPr>
          <p:cNvPr id="5" name="Содержимое 4" descr="WsgfZc6Llc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1428736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Book Antiqua" pitchFamily="18" charset="0"/>
              </a:rPr>
              <a:t>Хоккеем я занимаюсь с 8 лет.</a:t>
            </a:r>
          </a:p>
          <a:p>
            <a:r>
              <a:rPr lang="ru-RU" sz="1800" dirty="0" smtClean="0">
                <a:latin typeface="Book Antiqua" pitchFamily="18" charset="0"/>
              </a:rPr>
              <a:t>Хоккей с мячом -это как еще одна жизнь ,в которой есть все: страсть и разочарование, горесть и радость, эйфория, наслаждение, борьба ,проявление характера, взлеты и падения и ко всему этому добавляется неповторимая красота игры, которую далеко не каждому дано  познать. А те, кто познали уже не забудут, ведь каждый из них нашел в хоккее что-то свое, родное.</a:t>
            </a:r>
            <a:endParaRPr lang="ru-RU" sz="1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2719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Georgia" pitchFamily="18" charset="0"/>
              </a:rPr>
              <a:t>Михаил Сапожников. Хоккей с мячом.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5" name="Содержимое 4" descr="vp6Eg_A-u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108" t="-1221"/>
          <a:stretch>
            <a:fillRect/>
          </a:stretch>
        </p:blipFill>
        <p:spPr>
          <a:xfrm>
            <a:off x="4786314" y="0"/>
            <a:ext cx="3643338" cy="67976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71678"/>
            <a:ext cx="3008313" cy="405448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Book Antiqua" pitchFamily="18" charset="0"/>
              </a:rPr>
              <a:t>Михаил Сапожников- бортовой игрок № 91. Кандидат в мастера спорта.</a:t>
            </a:r>
          </a:p>
          <a:p>
            <a:r>
              <a:rPr lang="ru-RU" sz="2400" dirty="0" smtClean="0">
                <a:latin typeface="Book Antiqua" pitchFamily="18" charset="0"/>
              </a:rPr>
              <a:t>Чемпион России по хоккею с мячом.</a:t>
            </a:r>
            <a:endParaRPr lang="ru-RU" sz="24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Михаил Сапожников. Хоккей с мячом.</a:t>
            </a:r>
            <a:endParaRPr lang="ru-RU" dirty="0"/>
          </a:p>
        </p:txBody>
      </p:sp>
      <p:pic>
        <p:nvPicPr>
          <p:cNvPr id="5" name="Содержимое 4" descr="YcOP1V64RX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285728"/>
            <a:ext cx="4372687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>
                <a:latin typeface="Bookman Old Style" pitchFamily="18" charset="0"/>
              </a:rPr>
              <a:t>Я занимаюсь хоккеем 10 лет, этот спорт дал мне многое: уверенность в себе, в своих силах. </a:t>
            </a:r>
            <a:r>
              <a:rPr lang="ru-RU" sz="1800" smtClean="0">
                <a:latin typeface="Bookman Old Style" pitchFamily="18" charset="0"/>
              </a:rPr>
              <a:t>Он </a:t>
            </a:r>
            <a:r>
              <a:rPr lang="ru-RU" sz="1800" dirty="0" smtClean="0">
                <a:latin typeface="Bookman Old Style" pitchFamily="18" charset="0"/>
              </a:rPr>
              <a:t>воспитал во мне такие качества, как: мужество, самообладание, умение работать в команде на результат, находить в критических ситуациях верное решение. Спорт- это постоянная работа над собой, развитие и совершенствование. Спорт-это моя жизнь!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3008313" cy="150019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Georgia" pitchFamily="18" charset="0"/>
              </a:rPr>
              <a:t>Дмитрий Селиванов. Хоккей с мячом.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5" name="Содержимое 4" descr="z_dfb45c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4246" y="1142984"/>
            <a:ext cx="5909754" cy="44323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71678"/>
            <a:ext cx="3008313" cy="405448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Дмитрий Селиванов- защитник №3. Кандидат в мастера спорта.</a:t>
            </a:r>
          </a:p>
          <a:p>
            <a:r>
              <a:rPr lang="ru-RU" sz="2800" dirty="0" smtClean="0">
                <a:latin typeface="Book Antiqua" pitchFamily="18" charset="0"/>
              </a:rPr>
              <a:t>Чемпион России по хоккею с мячом.</a:t>
            </a:r>
            <a:endParaRPr lang="ru-RU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Настольный теннис.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Настольный теннис</a:t>
            </a:r>
            <a:r>
              <a:rPr lang="ru-RU" dirty="0" smtClean="0">
                <a:latin typeface="Book Antiqua" pitchFamily="18" charset="0"/>
              </a:rPr>
              <a:t> — вид спорта, спортивная игра, основанная на перекидывании специального мяча ракетками через игровой стол с сеткой по определённым правилам. Целью игроков является достижение ситуации, когда мяч не будет правильно отбит противником. 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оси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257808" cy="116205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Georgia" pitchFamily="18" charset="0"/>
              </a:rPr>
              <a:t>Евгения </a:t>
            </a:r>
            <a:r>
              <a:rPr lang="ru-RU" sz="2400" dirty="0" err="1" smtClean="0">
                <a:latin typeface="Georgia" pitchFamily="18" charset="0"/>
              </a:rPr>
              <a:t>Шенцова</a:t>
            </a:r>
            <a:r>
              <a:rPr lang="ru-RU" sz="2400" dirty="0" smtClean="0">
                <a:latin typeface="Georgia" pitchFamily="18" charset="0"/>
              </a:rPr>
              <a:t>- настольный теннис.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GvTfatJigEQ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4810" y="1000108"/>
            <a:ext cx="4786346" cy="521497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1500174"/>
            <a:ext cx="3571900" cy="514353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Book Antiqua" pitchFamily="18" charset="0"/>
              </a:rPr>
              <a:t>Шенцова Евгения- неоднократный победитель и призер городских и областных соревнований по бадминтону и настольному теннису. Серебряный призер всероссийских соревнований.</a:t>
            </a:r>
            <a:endParaRPr lang="ru-RU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Georgia" pitchFamily="18" charset="0"/>
              </a:rPr>
              <a:t>Евгения Шенцова- настольный теннис.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428604"/>
            <a:ext cx="4757742" cy="5697559"/>
          </a:xfrm>
        </p:spPr>
        <p:txBody>
          <a:bodyPr>
            <a:normAutofit fontScale="92500" lnSpcReduction="20000"/>
          </a:bodyPr>
          <a:lstStyle/>
          <a:p>
            <a:pPr lvl="1">
              <a:buNone/>
            </a:pPr>
            <a:r>
              <a:rPr lang="ru-RU" dirty="0" smtClean="0">
                <a:latin typeface="Book Antiqua" pitchFamily="18" charset="0"/>
              </a:rPr>
              <a:t>Настольный теннис-это не просто хобби или развлечение, это часть всей моей жизни! С каждым годом я становлюсь все сильнее и сильнее. Выезжая на соревнования в другие города, а это: Абакан, Барнаул, Гурьевск, Новокузнецк, Новосибирск, я переживаю, как в первый раз. Помимо побед, у меня появилось много новых друзей и новых впечатлений.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latin typeface="Book Antiqua" pitchFamily="18" charset="0"/>
            </a:endParaRPr>
          </a:p>
        </p:txBody>
      </p:sp>
      <p:pic>
        <p:nvPicPr>
          <p:cNvPr id="5" name="Рисунок 4" descr="Первенство Кемеровской Области по н.теннису среди юношей и девушек 1996 г.р. и моложе г.Гурьевск 3 место в разряде женских п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00108"/>
            <a:ext cx="4286280" cy="55007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1071547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Первенство Кемеровской </a:t>
            </a:r>
            <a:r>
              <a:rPr lang="ru-RU" dirty="0" err="1" smtClean="0">
                <a:solidFill>
                  <a:srgbClr val="FFFF00"/>
                </a:solidFill>
              </a:rPr>
              <a:t>Области.г.Гурьевск</a:t>
            </a:r>
            <a:r>
              <a:rPr lang="ru-RU" dirty="0" smtClean="0">
                <a:solidFill>
                  <a:srgbClr val="FFFF00"/>
                </a:solidFill>
              </a:rPr>
              <a:t> 3 место в разряде женских пар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s_eh3072T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525809"/>
            <a:ext cx="6858016" cy="4332191"/>
          </a:xfrm>
          <a:prstGeom prst="rect">
            <a:avLst/>
          </a:prstGeom>
        </p:spPr>
      </p:pic>
      <p:pic>
        <p:nvPicPr>
          <p:cNvPr id="7" name="Рисунок 6" descr="GlrzPzV1P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00797" cy="3332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Самбо.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>
                <a:latin typeface="Book Antiqua" pitchFamily="18" charset="0"/>
              </a:rPr>
              <a:t>Са́мбо</a:t>
            </a:r>
            <a:r>
              <a:rPr lang="ru-RU" dirty="0" smtClean="0">
                <a:latin typeface="Book Antiqua" pitchFamily="18" charset="0"/>
              </a:rPr>
              <a:t> (аббревиатура, образованная от словосочетания «самозащита без оружия») — вид спортивного единоборства, а также комплексная система самозащиты, разработанная в СССР. Официальной датой рождения самбо принято считать 16 ноября 1938 года, когда Спорткомитет СССР включил самбо в число видов спорта, культивируемых в СССР.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400552" cy="101281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Сергей Ростов и Евгений Васютинский. Самбо.</a:t>
            </a:r>
            <a:endParaRPr lang="ru-RU" sz="2800" dirty="0"/>
          </a:p>
        </p:txBody>
      </p:sp>
      <p:pic>
        <p:nvPicPr>
          <p:cNvPr id="5" name="Содержимое 4" descr="DiCi0Bh9R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3786214" cy="67310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Book Antiqua" pitchFamily="18" charset="0"/>
              </a:rPr>
              <a:t>Сергей: самбо это лучший вид спорта, который дает спортсмену силу ловкость постоянное духовное и умственное развитие, дает такие навыки, которые реально помогают в настоящей жизни.</a:t>
            </a:r>
            <a:endParaRPr lang="ru-RU" sz="24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Сергей Ростов и Евгений Васютинский. Самбо.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Book Antiqua" pitchFamily="18" charset="0"/>
              </a:rPr>
              <a:t>Евгений: Выбрав самбо в качестве основного или дополнительного увлечения для себя будьте уверены, вы станете физически крепким и выносливым, овладеете большим арсеналом приемов, которые помогут постоять за себя и за своих близких в сложных жизненных ситуациях.</a:t>
            </a:r>
            <a:endParaRPr lang="ru-RU" sz="2000" dirty="0">
              <a:latin typeface="Book Antiqua" pitchFamily="18" charset="0"/>
            </a:endParaRPr>
          </a:p>
        </p:txBody>
      </p:sp>
      <p:pic>
        <p:nvPicPr>
          <p:cNvPr id="6" name="Рисунок 5" descr="yVqlkgHgx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961</Words>
  <Application>Microsoft Office PowerPoint</Application>
  <PresentationFormat>Экран (4:3)</PresentationFormat>
  <Paragraphs>62</Paragraphs>
  <Slides>30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Спортивные достижения десятой параллели.              Автор  Варвара Паламарчук,                                                           10 Б, школа 92</vt:lpstr>
      <vt:lpstr>Презентация PowerPoint</vt:lpstr>
      <vt:lpstr>Настольный теннис.</vt:lpstr>
      <vt:lpstr>Евгения Шенцова- настольный теннис.</vt:lpstr>
      <vt:lpstr>Евгения Шенцова- настольный теннис.</vt:lpstr>
      <vt:lpstr>Презентация PowerPoint</vt:lpstr>
      <vt:lpstr>Самбо.</vt:lpstr>
      <vt:lpstr>Сергей Ростов и Евгений Васютинский. Самбо.</vt:lpstr>
      <vt:lpstr>Сергей Ростов и Евгений Васютинский. Самбо.</vt:lpstr>
      <vt:lpstr>Бокс.</vt:lpstr>
      <vt:lpstr>Орзу Сафаралиев. Бокс.</vt:lpstr>
      <vt:lpstr>Орзу Сафаралиев. Бокс.</vt:lpstr>
      <vt:lpstr>Лыжные гонки</vt:lpstr>
      <vt:lpstr>Варвара Паламарчук. Лыжные гонки.</vt:lpstr>
      <vt:lpstr>Варвара Паламарчук. Лыжные гонки</vt:lpstr>
      <vt:lpstr>Легкая атлетика.</vt:lpstr>
      <vt:lpstr>Михаил Гаврилов. Легкая атлетика.</vt:lpstr>
      <vt:lpstr>Хоккей с мячом.</vt:lpstr>
      <vt:lpstr>Презентация PowerPoint</vt:lpstr>
      <vt:lpstr>Шли года, ребята начали заниматься хоккеем. И их успехи шли в гору. Они посетили многие города: Архангельск, Киров, Обухово, Абакан, Новосибирск, Иркутск, Абаза, Первоуральск, Красноярск и швецкий Боллнес. </vt:lpstr>
      <vt:lpstr>В сезоне 2012-2013 наши парни показали себя, впервые в истории «Кузбасс-97» под руководством тренера-преподавателя Максима Тушина завоевал в Швеции Кубок мира среди юношей, а также выиграл первенство страны в своей возрастной группе. </vt:lpstr>
      <vt:lpstr>Высокие спортивные достижения.</vt:lpstr>
      <vt:lpstr>Сергей Евсеев. Хоккей с мячом.</vt:lpstr>
      <vt:lpstr>Сергей Евсеев. Хоккей с мячом.</vt:lpstr>
      <vt:lpstr>Алексей Сафронов. Хоккей с мячом.</vt:lpstr>
      <vt:lpstr>Алексей Сафронов. Хоккей с мячом.</vt:lpstr>
      <vt:lpstr>Михаил Сапожников. Хоккей с мячом.</vt:lpstr>
      <vt:lpstr>Михаил Сапожников. Хоккей с мячом.</vt:lpstr>
      <vt:lpstr>Дмитрий Селиванов. Хоккей с мячом.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Спортивная доблесть Кузбасса.</dc:title>
  <dc:creator>DNS</dc:creator>
  <cp:lastModifiedBy>anaxo3</cp:lastModifiedBy>
  <cp:revision>34</cp:revision>
  <dcterms:created xsi:type="dcterms:W3CDTF">2014-01-20T07:11:11Z</dcterms:created>
  <dcterms:modified xsi:type="dcterms:W3CDTF">2014-01-26T13:38:11Z</dcterms:modified>
</cp:coreProperties>
</file>