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9" autoAdjust="0"/>
    <p:restoredTop sz="94660"/>
  </p:normalViewPr>
  <p:slideViewPr>
    <p:cSldViewPr>
      <p:cViewPr varScale="1">
        <p:scale>
          <a:sx n="99" d="100"/>
          <a:sy n="99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A6A99C-5753-47FF-BD29-44EF9D28EA9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C09DDD-4E83-4AA3-BF2E-6B08241BD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Gabriola" pitchFamily="82" charset="0"/>
              </a:rPr>
              <a:t>Викторина на тему : «</a:t>
            </a:r>
            <a:r>
              <a:rPr lang="ru-RU" dirty="0">
                <a:latin typeface="Gabriola" pitchFamily="82" charset="0"/>
              </a:rPr>
              <a:t>Олимпийская мозаика</a:t>
            </a:r>
            <a:r>
              <a:rPr lang="ru-RU" dirty="0" smtClean="0">
                <a:latin typeface="Gabriola" pitchFamily="82" charset="0"/>
              </a:rPr>
              <a:t>»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6" name="Рисунок 5" descr="olimp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088"/>
            <a:ext cx="9144000" cy="178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>
            <a:normAutofit fontScale="90000"/>
          </a:bodyPr>
          <a:lstStyle/>
          <a:p>
            <a:pPr marL="355600" indent="-355600"/>
            <a:r>
              <a:rPr lang="ru-RU" dirty="0" smtClean="0">
                <a:latin typeface="Gabriola" pitchFamily="82" charset="0"/>
              </a:rPr>
              <a:t>4. Какие </a:t>
            </a:r>
            <a:r>
              <a:rPr lang="ru-RU" dirty="0">
                <a:latin typeface="Gabriola" pitchFamily="82" charset="0"/>
              </a:rPr>
              <a:t>звания присваивают спортсмену </a:t>
            </a:r>
            <a:r>
              <a:rPr lang="ru-RU" dirty="0" smtClean="0">
                <a:latin typeface="Gabriola" pitchFamily="82" charset="0"/>
              </a:rPr>
              <a:t>пожизненно</a:t>
            </a:r>
            <a:r>
              <a:rPr lang="ru-RU" dirty="0">
                <a:latin typeface="Gabriola" pitchFamily="82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5544616" cy="244827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а) чемпиона Европы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чемпиона мира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олимпийского чемпиона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437112"/>
            <a:ext cx="42484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 descr="c2RlbGFub3VuYXMucnUvdXBsb2Fkcy81LzkvNTk0MTM0NDQzNzA0MC5qcGV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058656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Autofit/>
          </a:bodyPr>
          <a:lstStyle/>
          <a:p>
            <a:pPr marL="355600" indent="-355600"/>
            <a:r>
              <a:rPr lang="ru-RU" sz="4000" dirty="0" smtClean="0">
                <a:latin typeface="Gabriola" pitchFamily="82" charset="0"/>
              </a:rPr>
              <a:t>5. Талисман </a:t>
            </a:r>
            <a:r>
              <a:rPr lang="ru-RU" sz="4000" dirty="0">
                <a:latin typeface="Gabriola" pitchFamily="82" charset="0"/>
              </a:rPr>
              <a:t>зимних олимпийских игр в Сочи 2014? </a:t>
            </a:r>
          </a:p>
        </p:txBody>
      </p:sp>
      <p:pic>
        <p:nvPicPr>
          <p:cNvPr id="4" name="Рисунок 3" descr="bk_info_orig_2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060848"/>
            <a:ext cx="5005851" cy="375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536" y="4149080"/>
            <a:ext cx="44644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4824536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а) лягушонок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леопард, белый мишка и зайка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тигренок, мишутка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>
            <a:normAutofit fontScale="90000"/>
          </a:bodyPr>
          <a:lstStyle/>
          <a:p>
            <a:pPr marL="355600" indent="-355600"/>
            <a:r>
              <a:rPr lang="ru-RU" dirty="0" smtClean="0">
                <a:latin typeface="Gabriola" pitchFamily="82" charset="0"/>
              </a:rPr>
              <a:t>6. Талисман </a:t>
            </a:r>
            <a:r>
              <a:rPr lang="ru-RU" dirty="0">
                <a:latin typeface="Gabriola" pitchFamily="82" charset="0"/>
              </a:rPr>
              <a:t>зимних </a:t>
            </a:r>
            <a:r>
              <a:rPr lang="ru-RU" dirty="0" err="1">
                <a:latin typeface="Gabriola" pitchFamily="82" charset="0"/>
              </a:rPr>
              <a:t>паралимпийских</a:t>
            </a:r>
            <a:r>
              <a:rPr lang="ru-RU" dirty="0">
                <a:latin typeface="Gabriola" pitchFamily="82" charset="0"/>
              </a:rPr>
              <a:t> игр в Сочи 2014?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708921"/>
            <a:ext cx="482453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а) лучик и снежинка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 зимушка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) мишутка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Талисманы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4357729" cy="48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536" y="3212976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briola" pitchFamily="82" charset="0"/>
              </a:rPr>
              <a:t>7. Что </a:t>
            </a:r>
            <a:r>
              <a:rPr lang="ru-RU" dirty="0">
                <a:latin typeface="Gabriola" pitchFamily="82" charset="0"/>
              </a:rPr>
              <a:t>представляет собой олимпийский флаг?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3754760" cy="5157191"/>
          </a:xfrm>
        </p:spPr>
        <p:txBody>
          <a:bodyPr>
            <a:normAutofit/>
          </a:bodyPr>
          <a:lstStyle/>
          <a:p>
            <a:pPr marL="273050" indent="-27305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Белое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полотнище с пятью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переплетенными кольцами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синего, черного, красного,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зеленого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желтого цветов. Пять колец символизируют пять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континентов.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olympic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2787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96752"/>
          </a:xfrm>
        </p:spPr>
        <p:txBody>
          <a:bodyPr>
            <a:noAutofit/>
          </a:bodyPr>
          <a:lstStyle/>
          <a:p>
            <a:pPr marL="273050" indent="-273050"/>
            <a:r>
              <a:rPr lang="ru-RU" sz="4000" dirty="0" smtClean="0">
                <a:latin typeface="Gabriola" pitchFamily="82" charset="0"/>
              </a:rPr>
              <a:t>8. Каждый </a:t>
            </a:r>
            <a:r>
              <a:rPr lang="ru-RU" sz="4000" dirty="0">
                <a:latin typeface="Gabriola" pitchFamily="82" charset="0"/>
              </a:rPr>
              <a:t>национальный Олимпийский комитет имеет эмблему. Как выглядит эмблема национального олимпийского комитета России?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924944"/>
            <a:ext cx="5688632" cy="3717032"/>
          </a:xfrm>
        </p:spPr>
        <p:txBody>
          <a:bodyPr>
            <a:normAutofit/>
          </a:bodyPr>
          <a:lstStyle/>
          <a:p>
            <a:pPr marL="450850" indent="-450850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Пять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олимпийских колец и изображение трехцветного языка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пламени.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New-logo-ok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3215194" cy="454990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53400" cy="990600"/>
          </a:xfrm>
        </p:spPr>
        <p:txBody>
          <a:bodyPr>
            <a:normAutofit/>
          </a:bodyPr>
          <a:lstStyle/>
          <a:p>
            <a:pPr marL="531813" indent="-531813"/>
            <a:r>
              <a:rPr lang="ru-RU" dirty="0" smtClean="0">
                <a:latin typeface="Gabriola" pitchFamily="82" charset="0"/>
              </a:rPr>
              <a:t>9. Как </a:t>
            </a:r>
            <a:r>
              <a:rPr lang="ru-RU" dirty="0">
                <a:latin typeface="Gabriola" pitchFamily="82" charset="0"/>
              </a:rPr>
              <a:t>зажигают олимпийский факел?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3538736" cy="5157192"/>
          </a:xfrm>
        </p:spPr>
        <p:txBody>
          <a:bodyPr>
            <a:noAutofit/>
          </a:bodyPr>
          <a:lstStyle/>
          <a:p>
            <a:pPr marL="355600" indent="-355600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 факел направляют пучок солнечных лучей, собранных при помощи системы линз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отражателей.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5c08c331eca0fc575a9e9b984e00cb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060848"/>
            <a:ext cx="4892858" cy="37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53400" cy="990600"/>
          </a:xfrm>
        </p:spPr>
        <p:txBody>
          <a:bodyPr>
            <a:noAutofit/>
          </a:bodyPr>
          <a:lstStyle/>
          <a:p>
            <a:pPr marL="531813" indent="-531813"/>
            <a:r>
              <a:rPr lang="ru-RU" sz="4000" dirty="0" smtClean="0">
                <a:latin typeface="Gabriola" pitchFamily="82" charset="0"/>
              </a:rPr>
              <a:t>10. Чем </a:t>
            </a:r>
            <a:r>
              <a:rPr lang="ru-RU" sz="4000" dirty="0">
                <a:latin typeface="Gabriola" pitchFamily="82" charset="0"/>
              </a:rPr>
              <a:t>награждали победителей Игр в Древней Греции?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36712"/>
          </a:xfrm>
        </p:spPr>
        <p:txBody>
          <a:bodyPr>
            <a:normAutofit/>
          </a:bodyPr>
          <a:lstStyle/>
          <a:p>
            <a:pPr marL="0" indent="355600"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Венком из листьев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лавра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62900216_1282204916_prof_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4499992" cy="419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269480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992888" cy="2304256"/>
          </a:xfrm>
        </p:spPr>
        <p:txBody>
          <a:bodyPr>
            <a:normAutofit/>
          </a:bodyPr>
          <a:lstStyle/>
          <a:p>
            <a:pPr marL="266700" indent="-266700"/>
            <a:r>
              <a:rPr lang="ru-RU" sz="4000" dirty="0" smtClean="0">
                <a:latin typeface="Gabriola" pitchFamily="82" charset="0"/>
              </a:rPr>
              <a:t>11. Трехкратная </a:t>
            </a:r>
            <a:r>
              <a:rPr lang="ru-RU" sz="4000" dirty="0">
                <a:latin typeface="Gabriola" pitchFamily="82" charset="0"/>
              </a:rPr>
              <a:t>олимпийская чемпионка в фигурном катании, партнерша Алексея </a:t>
            </a: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Уланова </a:t>
            </a:r>
            <a:r>
              <a:rPr lang="ru-RU" sz="4000" dirty="0">
                <a:latin typeface="Gabriola" pitchFamily="82" charset="0"/>
              </a:rPr>
              <a:t>и Александра </a:t>
            </a:r>
            <a:r>
              <a:rPr lang="ru-RU" sz="4000" dirty="0" smtClean="0">
                <a:latin typeface="Gabriola" pitchFamily="82" charset="0"/>
              </a:rPr>
              <a:t>Зайцева?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4392488" cy="1152128"/>
          </a:xfrm>
        </p:spPr>
        <p:txBody>
          <a:bodyPr>
            <a:normAutofit/>
          </a:bodyPr>
          <a:lstStyle/>
          <a:p>
            <a:pPr marL="444500" indent="-444500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Ирина Роднина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6df47e6e870d72cf91818db4e6c657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92895"/>
            <a:ext cx="2808312" cy="416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a0f3c9daac0270ca76f38c8f733c97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40968"/>
            <a:ext cx="4608512" cy="351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2088232"/>
          </a:xfrm>
        </p:spPr>
        <p:txBody>
          <a:bodyPr>
            <a:normAutofit/>
          </a:bodyPr>
          <a:lstStyle/>
          <a:p>
            <a:pPr marL="444500" indent="-444500"/>
            <a:r>
              <a:rPr lang="ru-RU" sz="4000" dirty="0" smtClean="0">
                <a:latin typeface="Gabriola" pitchFamily="82" charset="0"/>
              </a:rPr>
              <a:t>12.  Хоккейный </a:t>
            </a:r>
            <a:r>
              <a:rPr lang="ru-RU" sz="4000" dirty="0">
                <a:latin typeface="Gabriola" pitchFamily="82" charset="0"/>
              </a:rPr>
              <a:t>вратарь, трехкратный олимпийский чемпион, в 22 года признанный лучшим вратарем </a:t>
            </a:r>
            <a:r>
              <a:rPr lang="ru-RU" sz="4000" dirty="0" smtClean="0">
                <a:latin typeface="Gabriola" pitchFamily="82" charset="0"/>
              </a:rPr>
              <a:t>мира?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493204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Владислав Третьяк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file64l9yn2g7xfponix35u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4176464" cy="361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retyak_5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495894" cy="434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800200"/>
          </a:xfrm>
        </p:spPr>
        <p:txBody>
          <a:bodyPr>
            <a:noAutofit/>
          </a:bodyPr>
          <a:lstStyle/>
          <a:p>
            <a:pPr marL="444500" indent="-444500">
              <a:tabLst>
                <a:tab pos="444500" algn="l"/>
              </a:tabLst>
            </a:pPr>
            <a:r>
              <a:rPr lang="ru-RU" sz="4000" dirty="0" smtClean="0">
                <a:latin typeface="Gabriola" pitchFamily="82" charset="0"/>
              </a:rPr>
              <a:t>13. Спортивный </a:t>
            </a:r>
            <a:r>
              <a:rPr lang="ru-RU" sz="4000" dirty="0">
                <a:latin typeface="Gabriola" pitchFamily="82" charset="0"/>
              </a:rPr>
              <a:t>комментатор, автор знаменитого «</a:t>
            </a:r>
            <a:r>
              <a:rPr lang="ru-RU" sz="4000" dirty="0" err="1">
                <a:latin typeface="Gabriola" pitchFamily="82" charset="0"/>
              </a:rPr>
              <a:t>Го-о-ол</a:t>
            </a:r>
            <a:r>
              <a:rPr lang="ru-RU" sz="4000" dirty="0">
                <a:latin typeface="Gabriola" pitchFamily="82" charset="0"/>
              </a:rPr>
              <a:t>!» и фразы «Такой хоккей нам не нужен</a:t>
            </a:r>
            <a:r>
              <a:rPr lang="ru-RU" sz="4000" dirty="0" smtClean="0">
                <a:latin typeface="Gabriola" pitchFamily="82" charset="0"/>
              </a:rPr>
              <a:t>!»?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4978896" cy="10801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Николай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Озеров</a:t>
            </a:r>
          </a:p>
        </p:txBody>
      </p:sp>
      <p:pic>
        <p:nvPicPr>
          <p:cNvPr id="4" name="Рисунок 3" descr="156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4892030" cy="384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zer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3024336" cy="417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</p:spPr>
        <p:txBody>
          <a:bodyPr anchor="ctr">
            <a:normAutofit/>
          </a:bodyPr>
          <a:lstStyle/>
          <a:p>
            <a:r>
              <a:rPr lang="ru-RU" sz="5400" dirty="0" smtClean="0">
                <a:latin typeface="Gabriola" pitchFamily="82" charset="0"/>
              </a:rPr>
              <a:t>Символ Олимпиады - 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lnSpcReduction="10000"/>
          </a:bodyPr>
          <a:lstStyle/>
          <a:p>
            <a:pPr marL="273050" indent="-19050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пять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скрепленных колец, которые символизируют объединение пяти частей света в олимпийском движении.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olimiccircle_teran_karepia_p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45" y="2880015"/>
            <a:ext cx="7491110" cy="397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3933056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Европа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4005064"/>
            <a:ext cx="132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Африка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005064"/>
            <a:ext cx="152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Америка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373216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Азия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5373216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 smtClean="0"/>
              <a:t>Австралия</a:t>
            </a:r>
            <a:endParaRPr lang="ru-RU" sz="27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2339752"/>
          </a:xfrm>
        </p:spPr>
        <p:txBody>
          <a:bodyPr>
            <a:noAutofit/>
          </a:bodyPr>
          <a:lstStyle/>
          <a:p>
            <a:pPr marL="444500" indent="-444500"/>
            <a:r>
              <a:rPr lang="ru-RU" sz="4000" dirty="0" smtClean="0">
                <a:latin typeface="Gabriola" pitchFamily="82" charset="0"/>
              </a:rPr>
              <a:t>14. Знаменитый </a:t>
            </a:r>
            <a:r>
              <a:rPr lang="ru-RU" sz="4000" dirty="0">
                <a:latin typeface="Gabriola" pitchFamily="82" charset="0"/>
              </a:rPr>
              <a:t>тренер России по фигурному катанию, воспитавшая олимпийских чемпионов в фигурном катании среди спортивных </a:t>
            </a:r>
            <a:r>
              <a:rPr lang="ru-RU" sz="4000" dirty="0" smtClean="0">
                <a:latin typeface="Gabriola" pitchFamily="82" charset="0"/>
              </a:rPr>
              <a:t>пар?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708920"/>
            <a:ext cx="5112568" cy="1656184"/>
          </a:xfrm>
        </p:spPr>
        <p:txBody>
          <a:bodyPr>
            <a:normAutofit/>
          </a:bodyPr>
          <a:lstStyle/>
          <a:p>
            <a:pPr marL="444500" indent="-444500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Тамара Москвина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DETAIL_PICTURE_60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750" y="2708920"/>
            <a:ext cx="2968586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89571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860032" cy="283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i="1" dirty="0" smtClean="0"/>
              <a:t>Автор    Юлиана </a:t>
            </a:r>
            <a:r>
              <a:rPr lang="ru-RU" sz="3200" i="1" dirty="0" smtClean="0"/>
              <a:t>К</a:t>
            </a:r>
            <a:r>
              <a:rPr lang="ru-RU" sz="3200" i="1" dirty="0" smtClean="0"/>
              <a:t>очергина, 10 Б, школа 92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Segoe UI Semilight" pitchFamily="34" charset="0"/>
                <a:cs typeface="Segoe UI Semilight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>
              <a:solidFill>
                <a:srgbClr val="FF000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4" name="Рисунок 3" descr="New-logo-ok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500306"/>
            <a:ext cx="2651034" cy="375154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17432" cy="153955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Gabriola" pitchFamily="82" charset="0"/>
              </a:rPr>
              <a:t>Девиз Олимпийских игр?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9"/>
            <a:ext cx="8229600" cy="1440160"/>
          </a:xfrm>
        </p:spPr>
        <p:txBody>
          <a:bodyPr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Крылатое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латинское выражение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Citius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Altius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Fortius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(Быстрее, выше, сильнее).</a:t>
            </a:r>
          </a:p>
        </p:txBody>
      </p:sp>
      <p:pic>
        <p:nvPicPr>
          <p:cNvPr id="4" name="Рисунок 3" descr="olympics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777686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 1924W Стадион в Шамо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78141">
            <a:off x="444463" y="2093274"/>
            <a:ext cx="4966140" cy="388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Gabriola" pitchFamily="82" charset="0"/>
              </a:rPr>
              <a:t>Историческая справка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67536" y="1601416"/>
            <a:ext cx="4176464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1924 года стали проводиться зимние Олимпийские игры.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Впервые они прошли во Франции в г.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Шамони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Начиная с 1994 года сроки проведения зимних Олимпийских игр МОК сдвинул на два года </a:t>
            </a: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тносительно летних. </a:t>
            </a:r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аким образом, в 2010 </a:t>
            </a:r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оду Олимпиада проходила в канадском Ванкувере, а в 2014 году будем встречать ее в Сочи.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Gabriola" pitchFamily="82" charset="0"/>
              </a:rPr>
              <a:t>Физкультура и спорт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420888"/>
            <a:ext cx="56166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Со здоровьем крепко дружат.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Каждый новый рекорд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Для спортсмена  нужен.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Знает каждый из нас: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Быть спортсменом очень круто.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Посвящайте каждый час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Спорту, каждую минуту.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1p-Lob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3029322" cy="45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ic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45807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Gabriola" pitchFamily="82" charset="0"/>
              </a:rPr>
              <a:t>Ну что ж, поехали!</a:t>
            </a:r>
            <a:endParaRPr lang="ru-RU" sz="5400" dirty="0">
              <a:latin typeface="Gabriola" pitchFamily="82" charset="0"/>
            </a:endParaRPr>
          </a:p>
        </p:txBody>
      </p:sp>
      <p:pic>
        <p:nvPicPr>
          <p:cNvPr id="5" name="Рисунок 4" descr="image__33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00808"/>
            <a:ext cx="4104456" cy="469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556792"/>
          </a:xfrm>
        </p:spPr>
        <p:txBody>
          <a:bodyPr>
            <a:noAutofit/>
          </a:bodyPr>
          <a:lstStyle/>
          <a:p>
            <a:pPr marL="355600" indent="-355600"/>
            <a:r>
              <a:rPr lang="ru-RU" sz="4000" dirty="0" smtClean="0">
                <a:latin typeface="Gabriola" pitchFamily="82" charset="0"/>
              </a:rPr>
              <a:t>1. Какое государство является родиной Олимпийских игр? </a:t>
            </a:r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852936"/>
            <a:ext cx="2664296" cy="2365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) Греция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) Гвинея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) Рим 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o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572412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3645024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53400" cy="1268760"/>
          </a:xfrm>
        </p:spPr>
        <p:txBody>
          <a:bodyPr>
            <a:noAutofit/>
          </a:bodyPr>
          <a:lstStyle/>
          <a:p>
            <a:pPr marL="355600" indent="-355600"/>
            <a:r>
              <a:rPr lang="ru-RU" sz="4000" dirty="0" smtClean="0">
                <a:latin typeface="Gabriola" pitchFamily="82" charset="0"/>
              </a:rPr>
              <a:t>2. Когда </a:t>
            </a:r>
            <a:r>
              <a:rPr lang="ru-RU" sz="4000" dirty="0">
                <a:latin typeface="Gabriola" pitchFamily="82" charset="0"/>
              </a:rPr>
              <a:t>состоялись первые Олимпийские игры?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71800" y="1556792"/>
            <a:ext cx="4032448" cy="676672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776 г. до н.э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95" y="2204864"/>
            <a:ext cx="6568010" cy="445311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C40F71D4DC77A2A1B58FC7229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86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40768"/>
          </a:xfrm>
        </p:spPr>
        <p:txBody>
          <a:bodyPr>
            <a:normAutofit fontScale="90000"/>
          </a:bodyPr>
          <a:lstStyle/>
          <a:p>
            <a:pPr marL="355600" indent="-355600"/>
            <a:r>
              <a:rPr lang="ru-RU" dirty="0" smtClean="0">
                <a:latin typeface="Gabriola" pitchFamily="82" charset="0"/>
              </a:rPr>
              <a:t>3. Что </a:t>
            </a:r>
            <a:r>
              <a:rPr lang="ru-RU" dirty="0">
                <a:latin typeface="Gabriola" pitchFamily="82" charset="0"/>
              </a:rPr>
              <a:t>означает эмблема – пять колец на белом полотне Олимпийского флага?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8229600" cy="3705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пять скреплённых колец символизируют пятиборье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пять скреплённых колец символизируют пятницу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пять скреплённых колец символизируют объединение пяти частей света в олимпийском движении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517232"/>
            <a:ext cx="78488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</TotalTime>
  <Words>423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Викторина на тему : «Олимпийская мозаика»</vt:lpstr>
      <vt:lpstr>Символ Олимпиады - </vt:lpstr>
      <vt:lpstr>Девиз Олимпийских игр? </vt:lpstr>
      <vt:lpstr>Историческая справка</vt:lpstr>
      <vt:lpstr>Физкультура и спорт</vt:lpstr>
      <vt:lpstr>Ну что ж, поехали!</vt:lpstr>
      <vt:lpstr>1. Какое государство является родиной Олимпийских игр?  </vt:lpstr>
      <vt:lpstr>2. Когда состоялись первые Олимпийские игры? </vt:lpstr>
      <vt:lpstr>3. Что означает эмблема – пять колец на белом полотне Олимпийского флага? </vt:lpstr>
      <vt:lpstr>4. Какие звания присваивают спортсмену пожизненно?</vt:lpstr>
      <vt:lpstr>5. Талисман зимних олимпийских игр в Сочи 2014? </vt:lpstr>
      <vt:lpstr>6. Талисман зимних паралимпийских игр в Сочи 2014? </vt:lpstr>
      <vt:lpstr>7. Что представляет собой олимпийский флаг?</vt:lpstr>
      <vt:lpstr>8. Каждый национальный Олимпийский комитет имеет эмблему. Как выглядит эмблема национального олимпийского комитета России?</vt:lpstr>
      <vt:lpstr>9. Как зажигают олимпийский факел?</vt:lpstr>
      <vt:lpstr>10. Чем награждали победителей Игр в Древней Греции?</vt:lpstr>
      <vt:lpstr>11. Трехкратная олимпийская чемпионка в фигурном катании, партнерша Алексея  Уланова и Александра Зайцева?</vt:lpstr>
      <vt:lpstr>12.  Хоккейный вратарь, трехкратный олимпийский чемпион, в 22 года признанный лучшим вратарем мира?</vt:lpstr>
      <vt:lpstr>13. Спортивный комментатор, автор знаменитого «Го-о-ол!» и фразы «Такой хоккей нам не нужен!»?</vt:lpstr>
      <vt:lpstr>14. Знаменитый тренер России по фигурному катанию, воспитавшая олимпийских чемпионов в фигурном катании среди спортивных пар?</vt:lpstr>
      <vt:lpstr>Автор    Юлиана Кочергина, 10 Б, школа 92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на тему: «Олимпийские игры»</dc:title>
  <dc:creator>Ната</dc:creator>
  <cp:lastModifiedBy>anaxo3</cp:lastModifiedBy>
  <cp:revision>21</cp:revision>
  <dcterms:created xsi:type="dcterms:W3CDTF">2014-01-22T10:41:53Z</dcterms:created>
  <dcterms:modified xsi:type="dcterms:W3CDTF">2014-01-26T13:34:21Z</dcterms:modified>
</cp:coreProperties>
</file>