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89" r:id="rId2"/>
    <p:sldId id="271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1A98-AC2A-457C-967B-C77DEA2A491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5355-D0E8-4955-B059-12E3609A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Кроссворд на тему </a:t>
            </a:r>
            <a:r>
              <a:rPr lang="ru-RU" smtClean="0"/>
              <a:t>«Цветок»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9" y="1643050"/>
            <a:ext cx="1857388" cy="243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786190"/>
            <a:ext cx="235495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857364"/>
            <a:ext cx="247013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714488"/>
            <a:ext cx="2428892" cy="166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4143380"/>
            <a:ext cx="2643650" cy="198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4357694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9. Основное биологическое свойство всех организмов.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10. Растения, у которых опыление происходит с помощью ветра, называют…</a:t>
            </a:r>
            <a:endParaRPr lang="ru-RU" sz="32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6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11. У душистого табака это вещество находится в глубине длинной трубочки венчика и доступно лишь для ночных бабочек. Какое это вещество?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6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12. Перенос пыльцы с тычинок одного цветка на рыльце другого – это какое опыление?</a:t>
            </a:r>
            <a:endParaRPr lang="ru-RU" sz="32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6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13. Какое опыление происходит у гороха, фасоли и пшеницы?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6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14. Женский половой орган растения.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6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14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14. Женский половой орган растения.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6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12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14</a:t>
                      </a:r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</p:nvPr>
        </p:nvGraphicFramePr>
        <p:xfrm>
          <a:off x="1428728" y="428604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</p:nvPr>
        </p:nvGraphicFramePr>
        <p:xfrm>
          <a:off x="1428728" y="428604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1. Цветки собраны в заметные группы, которые называют…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2. Перенос пыльцы на рыльце пестика.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3. Чашечка и венчик образуют…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4. Часть пестика.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5. Цветки, имеющие только тычинки или пестики, называются…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000" dirty="0" smtClean="0"/>
              <a:t>6. Растения, содержащие одновременно тычиночные и пестичные цветки на одном растении, называются…</a:t>
            </a:r>
            <a:endParaRPr lang="ru-RU" sz="3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7. Из чего состоит венчик?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8. Опыление, осуществляемое человеком.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43047" y="1571612"/>
          <a:ext cx="6286539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  <a:gridCol w="299359"/>
              </a:tblGrid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1563</Words>
  <Application>Microsoft Office PowerPoint</Application>
  <PresentationFormat>Экран (4:3)</PresentationFormat>
  <Paragraphs>1412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Кроссворд на тему «Цветок»</vt:lpstr>
      <vt:lpstr>1. Цветки собраны в заметные группы, которые называют…</vt:lpstr>
      <vt:lpstr>2. Перенос пыльцы на рыльце пестика.</vt:lpstr>
      <vt:lpstr>3. Чашечка и венчик образуют…</vt:lpstr>
      <vt:lpstr>4. Часть пестика.</vt:lpstr>
      <vt:lpstr>5. Цветки, имеющие только тычинки или пестики, называются…</vt:lpstr>
      <vt:lpstr>6. Растения, содержащие одновременно тычиночные и пестичные цветки на одном растении, называются…</vt:lpstr>
      <vt:lpstr>7. Из чего состоит венчик?</vt:lpstr>
      <vt:lpstr>8. Опыление, осуществляемое человеком.</vt:lpstr>
      <vt:lpstr>9. Основное биологическое свойство всех организмов.</vt:lpstr>
      <vt:lpstr>10. Растения, у которых опыление происходит с помощью ветра, называют…</vt:lpstr>
      <vt:lpstr>11. У душистого табака это вещество находится в глубине длинной трубочки венчика и доступно лишь для ночных бабочек. Какое это вещество?</vt:lpstr>
      <vt:lpstr>12. Перенос пыльцы с тычинок одного цветка на рыльце другого – это какое опыление?</vt:lpstr>
      <vt:lpstr>13. Какое опыление происходит у гороха, фасоли и пшеницы?</vt:lpstr>
      <vt:lpstr>14. Женский половой орган растения.</vt:lpstr>
      <vt:lpstr>14. Женский половой орган растения.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14</cp:revision>
  <dcterms:created xsi:type="dcterms:W3CDTF">2011-01-18T19:33:34Z</dcterms:created>
  <dcterms:modified xsi:type="dcterms:W3CDTF">2014-01-08T11:04:27Z</dcterms:modified>
</cp:coreProperties>
</file>