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B7D032-DD9D-4665-9889-37AC160E3429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15D47E9-3B58-4ACF-9571-E97BDDB22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	Значение пресмыкающихся. Древние пресмыкающиеся.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§43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Птеранодон</a:t>
            </a:r>
            <a:endParaRPr lang="ru-RU" dirty="0"/>
          </a:p>
        </p:txBody>
      </p:sp>
      <p:pic>
        <p:nvPicPr>
          <p:cNvPr id="6146" name="Picture 2" descr="C:\информация с компьютера\Наталья\7_класс\хордовые\Пресмыкающиеся\pteranodon_col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8670"/>
            <a:ext cx="6400800" cy="402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Тиранозавр</a:t>
            </a:r>
            <a:endParaRPr lang="ru-RU" dirty="0"/>
          </a:p>
        </p:txBody>
      </p:sp>
      <p:pic>
        <p:nvPicPr>
          <p:cNvPr id="4098" name="Picture 2" descr="C:\информация с компьютера\Наталья\7_класс\хордовые\Пресмыкающиеся\тиранозав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Компсогнат</a:t>
            </a:r>
            <a:endParaRPr lang="ru-RU" dirty="0"/>
          </a:p>
        </p:txBody>
      </p:sp>
      <p:pic>
        <p:nvPicPr>
          <p:cNvPr id="7170" name="Picture 2" descr="C:\информация с компьютера\Наталья\7_класс\хордовые\Пресмыкающиеся\компсогн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49"/>
            <a:ext cx="5143536" cy="446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Брахиозавр</a:t>
            </a:r>
            <a:endParaRPr lang="ru-RU" dirty="0"/>
          </a:p>
        </p:txBody>
      </p:sp>
      <p:pic>
        <p:nvPicPr>
          <p:cNvPr id="8194" name="Picture 2" descr="C:\информация с компьютера\Наталья\7_класс\хордовые\Пресмыкающиеся\брахиозав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Апатозавр</a:t>
            </a:r>
            <a:endParaRPr lang="ru-RU" dirty="0"/>
          </a:p>
        </p:txBody>
      </p:sp>
      <p:pic>
        <p:nvPicPr>
          <p:cNvPr id="9218" name="Picture 2" descr="C:\информация с компьютера\Наталья\7_класс\хордовые\Пресмыкающиеся\apatosauru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983" y="1784350"/>
            <a:ext cx="587523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Сейсмозавр</a:t>
            </a:r>
            <a:endParaRPr lang="ru-RU" dirty="0"/>
          </a:p>
        </p:txBody>
      </p:sp>
      <p:pic>
        <p:nvPicPr>
          <p:cNvPr id="10242" name="Picture 2" descr="C:\информация с компьютера\Наталья\7_класс\хордовые\Пресмыкающиеся\Seismosau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806076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Зверозубые рептилии</a:t>
            </a:r>
            <a:endParaRPr lang="ru-RU" dirty="0"/>
          </a:p>
        </p:txBody>
      </p:sp>
      <p:pic>
        <p:nvPicPr>
          <p:cNvPr id="2050" name="Picture 2" descr="C:\информация с компьютера\Наталья\Школьная\7_класс\хордовые\Пресмыкающиеся\зверозубые рептили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5627"/>
            <a:ext cx="6552728" cy="466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рептилии: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Водные (ихтиозавры, плезиозавры)</a:t>
            </a:r>
          </a:p>
          <a:p>
            <a:pPr>
              <a:buNone/>
            </a:pPr>
            <a:r>
              <a:rPr lang="ru-RU" dirty="0" smtClean="0"/>
              <a:t>2. Летающие (рамфоринхи, птеродактили, птеранодоны)</a:t>
            </a:r>
          </a:p>
          <a:p>
            <a:pPr>
              <a:buNone/>
            </a:pPr>
            <a:r>
              <a:rPr lang="ru-RU" dirty="0" smtClean="0"/>
              <a:t>3. Динозавры </a:t>
            </a:r>
          </a:p>
          <a:p>
            <a:pPr>
              <a:buNone/>
            </a:pPr>
            <a:r>
              <a:rPr lang="ru-RU" dirty="0" smtClean="0"/>
              <a:t>(хищные: </a:t>
            </a:r>
            <a:r>
              <a:rPr lang="ru-RU" dirty="0" err="1" smtClean="0"/>
              <a:t>тиранозавры</a:t>
            </a:r>
            <a:r>
              <a:rPr lang="ru-RU" dirty="0" smtClean="0"/>
              <a:t>, </a:t>
            </a:r>
            <a:r>
              <a:rPr lang="ru-RU" dirty="0" err="1" smtClean="0"/>
              <a:t>компсогнаты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травоядные: брахиозавры, апатозавры,</a:t>
            </a:r>
          </a:p>
          <a:p>
            <a:pPr>
              <a:buNone/>
            </a:pPr>
            <a:r>
              <a:rPr lang="ru-RU" dirty="0" err="1" smtClean="0"/>
              <a:t>сейсмозавры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4. Зверозубые рептилии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пресмыкающихся: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Змеиный яд используется в медицине</a:t>
            </a:r>
          </a:p>
          <a:p>
            <a:r>
              <a:rPr lang="ru-RU" dirty="0" smtClean="0"/>
              <a:t>Змеи уничтожают грызунов</a:t>
            </a:r>
          </a:p>
          <a:p>
            <a:r>
              <a:rPr lang="ru-RU" dirty="0" smtClean="0"/>
              <a:t>Мясо черепах и крокодилов употребляют в пищу</a:t>
            </a:r>
          </a:p>
          <a:p>
            <a:r>
              <a:rPr lang="ru-RU" dirty="0" smtClean="0"/>
              <a:t>Панцири черепах используют как украшение</a:t>
            </a:r>
          </a:p>
          <a:p>
            <a:r>
              <a:rPr lang="ru-RU" dirty="0" smtClean="0"/>
              <a:t>Из кожи крокодилов изготавливают обувь, сумки и др. изделия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Древние пресмыкающиеся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171820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Стегоцефалы</a:t>
            </a:r>
            <a:r>
              <a:rPr lang="ru-RU" sz="2800" dirty="0" smtClean="0"/>
              <a:t> – древние амфибии, жившие в середине палеозойской эры, от которых произошли современные пресмыкающиеся.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информация с компьютера\Наталья\7_класс\хордовые\Пресмыкающиеся\421px-Proterogyrinus_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14422"/>
            <a:ext cx="3857652" cy="5497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Котилозавры - 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Наиболее древние из пресмыкающихся , живших  230 – 250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лет назад.</a:t>
            </a:r>
            <a:endParaRPr lang="ru-RU" sz="24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368032" y="2071677"/>
            <a:ext cx="8778240" cy="4782247"/>
          </a:xfrm>
        </p:spPr>
      </p:sp>
      <p:pic>
        <p:nvPicPr>
          <p:cNvPr id="1027" name="Picture 3" descr="C:\информация с компьютера\Наталья\7_класс\хордовые\Пресмыкающиеся\Diadectes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09" y="2571744"/>
            <a:ext cx="8630091" cy="321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Мезозойская эра -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(250 – 65 </a:t>
            </a:r>
            <a:r>
              <a:rPr lang="ru-RU" sz="4400" dirty="0" err="1" smtClean="0"/>
              <a:t>млн</a:t>
            </a:r>
            <a:r>
              <a:rPr lang="ru-RU" sz="4400" dirty="0" smtClean="0"/>
              <a:t> лет назад) считается веком расцвета пресмыкающихся.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рептилии: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Водные (ихтиозавры, плезиозавры)</a:t>
            </a:r>
          </a:p>
          <a:p>
            <a:pPr>
              <a:buNone/>
            </a:pPr>
            <a:r>
              <a:rPr lang="ru-RU" dirty="0" smtClean="0"/>
              <a:t>2. Летающие (рамфоринхи, птеродактили, птеранодоны)</a:t>
            </a:r>
          </a:p>
          <a:p>
            <a:pPr>
              <a:buNone/>
            </a:pPr>
            <a:r>
              <a:rPr lang="ru-RU" dirty="0" smtClean="0"/>
              <a:t>3. Динозавры </a:t>
            </a:r>
          </a:p>
          <a:p>
            <a:pPr>
              <a:buNone/>
            </a:pPr>
            <a:r>
              <a:rPr lang="ru-RU" dirty="0" smtClean="0"/>
              <a:t>(хищные: </a:t>
            </a:r>
            <a:r>
              <a:rPr lang="ru-RU" dirty="0" err="1" smtClean="0"/>
              <a:t>тиранозавры</a:t>
            </a:r>
            <a:r>
              <a:rPr lang="ru-RU" dirty="0" smtClean="0"/>
              <a:t>, </a:t>
            </a:r>
            <a:r>
              <a:rPr lang="ru-RU" dirty="0" err="1" smtClean="0"/>
              <a:t>компсогнаты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травоядные: брахиозавры, апатозавры,</a:t>
            </a:r>
          </a:p>
          <a:p>
            <a:pPr>
              <a:buNone/>
            </a:pPr>
            <a:r>
              <a:rPr lang="ru-RU" dirty="0" err="1" smtClean="0"/>
              <a:t>сейсмозавры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4. Зверозубые рептилии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Водные древние рептилии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Ихтиозавр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Плезиозавр</a:t>
            </a:r>
            <a:endParaRPr lang="ru-RU" dirty="0"/>
          </a:p>
        </p:txBody>
      </p:sp>
      <p:pic>
        <p:nvPicPr>
          <p:cNvPr id="1026" name="Picture 2" descr="C:\информация с компьютера\Наталья\Школьная\7_класс\хордовые\Пресмыкающиеся\ихтиозавр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333113" cy="2520280"/>
          </a:xfrm>
          <a:prstGeom prst="rect">
            <a:avLst/>
          </a:prstGeom>
          <a:noFill/>
        </p:spPr>
      </p:pic>
      <p:pic>
        <p:nvPicPr>
          <p:cNvPr id="1027" name="Picture 3" descr="C:\информация с компьютера\Наталья\Школьная\7_класс\хордовые\Пресмыкающиеся\плезиозавр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83581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Птеродактиль</a:t>
            </a:r>
            <a:endParaRPr lang="ru-RU" dirty="0"/>
          </a:p>
        </p:txBody>
      </p:sp>
      <p:pic>
        <p:nvPicPr>
          <p:cNvPr id="3074" name="Picture 2" descr="C:\информация с компьютера\Наталья\7_класс\хордовые\Пресмыкающиеся\rope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705" y="1784350"/>
            <a:ext cx="601578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Рамфоринх</a:t>
            </a:r>
            <a:endParaRPr lang="ru-RU" dirty="0"/>
          </a:p>
        </p:txBody>
      </p:sp>
      <p:pic>
        <p:nvPicPr>
          <p:cNvPr id="5122" name="Picture 2" descr="C:\информация с компьютера\Наталья\7_класс\хордовые\Пресмыкающиеся\рамфорин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088" y="1784350"/>
            <a:ext cx="425302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117</TotalTime>
  <Words>187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 Значение пресмыкающихся. Древние пресмыкающиеся.</vt:lpstr>
      <vt:lpstr>Значение пресмыкающихся:</vt:lpstr>
      <vt:lpstr>Древние пресмыкающиеся</vt:lpstr>
      <vt:lpstr>Котилозавры - </vt:lpstr>
      <vt:lpstr>Мезозойская эра - </vt:lpstr>
      <vt:lpstr>Древние рептилии:</vt:lpstr>
      <vt:lpstr>Водные древние рептилии</vt:lpstr>
      <vt:lpstr>Птеродактиль</vt:lpstr>
      <vt:lpstr>Рамфоринх</vt:lpstr>
      <vt:lpstr>Птеранодон</vt:lpstr>
      <vt:lpstr>Тиранозавр</vt:lpstr>
      <vt:lpstr>Компсогнат</vt:lpstr>
      <vt:lpstr>Брахиозавр</vt:lpstr>
      <vt:lpstr>Апатозавр</vt:lpstr>
      <vt:lpstr>Сейсмозавр</vt:lpstr>
      <vt:lpstr>Зверозубые рептилии</vt:lpstr>
      <vt:lpstr>Древние рептилии: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10</cp:revision>
  <dcterms:created xsi:type="dcterms:W3CDTF">2012-02-29T04:40:48Z</dcterms:created>
  <dcterms:modified xsi:type="dcterms:W3CDTF">2013-03-10T18:32:59Z</dcterms:modified>
</cp:coreProperties>
</file>