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48770E-A9A9-4ACB-A429-BA6F4ACD7ECB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075FB5-9E5C-4670-9BE9-20CBDAAA8C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Функции ферментов пищеварительной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57047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Слюнные железы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Слюна: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Амилаза</a:t>
                      </a:r>
                    </a:p>
                    <a:p>
                      <a:r>
                        <a:rPr lang="ru-RU" dirty="0" err="1" smtClean="0"/>
                        <a:t>Мальтаза</a:t>
                      </a:r>
                      <a:r>
                        <a:rPr lang="ru-RU" dirty="0" smtClean="0"/>
                        <a:t>, птиалин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Лизоцим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Муцин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Слабощелочная среда, температура около 37°с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Углеводы</a:t>
                      </a:r>
                    </a:p>
                    <a:p>
                      <a:r>
                        <a:rPr lang="ru-RU" dirty="0" smtClean="0"/>
                        <a:t>Крахмал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Стенки бактериальных клеток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Дисахариды</a:t>
                      </a:r>
                    </a:p>
                    <a:p>
                      <a:r>
                        <a:rPr lang="ru-RU" dirty="0" smtClean="0"/>
                        <a:t>Глюкоза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57047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u="none" dirty="0" smtClean="0"/>
                        <a:t>Желудок</a:t>
                      </a:r>
                      <a:endParaRPr lang="ru-RU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Желудочный сок: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Пепсин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Липаза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Лизоцим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Соляная</a:t>
                      </a:r>
                      <a:r>
                        <a:rPr lang="ru-RU" baseline="0" dirty="0" smtClean="0"/>
                        <a:t> кислота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Слизь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Кислая  среда, температура около 37°с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Белковые</a:t>
                      </a:r>
                      <a:r>
                        <a:rPr lang="ru-RU" baseline="0" dirty="0" smtClean="0"/>
                        <a:t> молекулы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Жиры молока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Стенки бактериальных клеток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Пептиды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Глицерин и жирные кислоты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61264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u="none" dirty="0" err="1" smtClean="0"/>
                        <a:t>Поджелудоч-ная</a:t>
                      </a:r>
                      <a:r>
                        <a:rPr lang="ru-RU" b="1" u="none" baseline="0" dirty="0" smtClean="0"/>
                        <a:t> железа</a:t>
                      </a:r>
                      <a:endParaRPr lang="ru-RU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Поджелудочный сок: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Амилаза</a:t>
                      </a:r>
                    </a:p>
                    <a:p>
                      <a:r>
                        <a:rPr lang="ru-RU" dirty="0" err="1" smtClean="0"/>
                        <a:t>Мальтаза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Лактаза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Трипсин,</a:t>
                      </a:r>
                      <a:r>
                        <a:rPr lang="ru-RU" baseline="0" dirty="0" err="1" smtClean="0"/>
                        <a:t>Химо-трипсин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Липаза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Нуклеазы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Слабощелочная  среда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Углеводы</a:t>
                      </a:r>
                    </a:p>
                    <a:p>
                      <a:r>
                        <a:rPr lang="ru-RU" dirty="0" smtClean="0"/>
                        <a:t>Дисахариды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Белковые</a:t>
                      </a:r>
                      <a:r>
                        <a:rPr lang="ru-RU" baseline="0" dirty="0" smtClean="0"/>
                        <a:t> молекулы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Молекулы</a:t>
                      </a:r>
                      <a:r>
                        <a:rPr lang="ru-RU" baseline="0" dirty="0" smtClean="0"/>
                        <a:t> жиров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Молекулы</a:t>
                      </a:r>
                      <a:r>
                        <a:rPr lang="ru-RU" baseline="0" dirty="0" smtClean="0"/>
                        <a:t> нуклеиновых кислот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Дисахариды</a:t>
                      </a:r>
                    </a:p>
                    <a:p>
                      <a:r>
                        <a:rPr lang="ru-RU" dirty="0" smtClean="0"/>
                        <a:t>Глюкоза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Аминокислоты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Глицерин и жирные кислоты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Нуклеотиды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57047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Печень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none" dirty="0" smtClean="0"/>
                        <a:t>Желчь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/>
                        <a:t>Жиры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Эмульгированные</a:t>
                      </a:r>
                      <a:r>
                        <a:rPr lang="ru-RU" dirty="0" smtClean="0"/>
                        <a:t> жиры (мелкие капельки жира)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57047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Тонкий</a:t>
                      </a:r>
                      <a:r>
                        <a:rPr lang="ru-RU" b="1" baseline="0" dirty="0" smtClean="0"/>
                        <a:t> кишечник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Кишечный сок: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Амилаза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Лактаза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Сахараза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Эрепсин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Липазы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endParaRPr lang="ru-RU" i="1" dirty="0" smtClean="0"/>
                    </a:p>
                    <a:p>
                      <a:endParaRPr lang="ru-RU" i="1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Углеводы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Дисахариды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Белковые</a:t>
                      </a:r>
                      <a:r>
                        <a:rPr lang="ru-RU" baseline="0" dirty="0" smtClean="0"/>
                        <a:t> молекулы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Молекулы жиров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Дисахариды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Глюкоза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Аминокислоты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Глицерин и жирные кислоты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60519"/>
          <a:ext cx="8568952" cy="57047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56184"/>
                <a:gridCol w="2317163"/>
                <a:gridCol w="2453367"/>
                <a:gridCol w="2142238"/>
              </a:tblGrid>
              <a:tr h="190408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Орган </a:t>
                      </a:r>
                      <a:r>
                        <a:rPr lang="ru-RU" sz="2400" b="1" dirty="0" err="1" smtClean="0"/>
                        <a:t>пищевари</a:t>
                      </a:r>
                      <a:r>
                        <a:rPr lang="ru-RU" sz="2400" b="1" dirty="0" smtClean="0"/>
                        <a:t>-</a:t>
                      </a:r>
                    </a:p>
                    <a:p>
                      <a:r>
                        <a:rPr lang="ru-RU" sz="2400" b="1" dirty="0" smtClean="0"/>
                        <a:t>тельной системы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Секреты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Условия функционирования. Расщепляемые вещества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Продукты расщепления</a:t>
                      </a:r>
                      <a:endParaRPr lang="ru-RU" sz="2400" b="1" dirty="0"/>
                    </a:p>
                  </a:txBody>
                  <a:tcPr/>
                </a:tc>
              </a:tr>
              <a:tr h="37845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Толстый</a:t>
                      </a:r>
                      <a:r>
                        <a:rPr lang="ru-RU" b="1" baseline="0" dirty="0" smtClean="0"/>
                        <a:t> кишечник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u="sng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Пептидазы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Амилаза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Липазы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endParaRPr lang="ru-RU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Белковые</a:t>
                      </a:r>
                      <a:r>
                        <a:rPr lang="ru-RU" baseline="0" dirty="0" smtClean="0"/>
                        <a:t> молекулы</a:t>
                      </a:r>
                    </a:p>
                    <a:p>
                      <a:endParaRPr lang="ru-RU" i="1" dirty="0" smtClean="0"/>
                    </a:p>
                    <a:p>
                      <a:r>
                        <a:rPr lang="ru-RU" dirty="0" smtClean="0"/>
                        <a:t>Углеводы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Молекулы жиров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Аминокислоты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mtClean="0"/>
                        <a:t>Глюкоза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Глицерин и жирные кислоты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208</Words>
  <Application>Microsoft Office PowerPoint</Application>
  <PresentationFormat>Экран (4:3)</PresentationFormat>
  <Paragraphs>183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Функции ферментов пищеварительной системы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ферментов пищеварительной системы</dc:title>
  <dc:creator>Семья</dc:creator>
  <cp:lastModifiedBy>Семья</cp:lastModifiedBy>
  <cp:revision>4</cp:revision>
  <dcterms:created xsi:type="dcterms:W3CDTF">2013-01-17T17:39:47Z</dcterms:created>
  <dcterms:modified xsi:type="dcterms:W3CDTF">2013-01-17T18:16:20Z</dcterms:modified>
</cp:coreProperties>
</file>