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93CC8F4-FF7E-4E80-982C-274152134B5A}" type="datetimeFigureOut">
              <a:rPr lang="ru-RU" smtClean="0"/>
              <a:t>21.01.2011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A52975-1148-4E43-9D84-CC2B42AD77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Вегетативное размножение </a:t>
            </a:r>
            <a:r>
              <a:rPr lang="ru-RU" dirty="0"/>
              <a:t>ц</a:t>
            </a:r>
            <a:r>
              <a:rPr lang="ru-RU" dirty="0" smtClean="0"/>
              <a:t>ветковых растений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§32-33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ctr"/>
            <a:r>
              <a:rPr lang="ru-RU" b="1" dirty="0" smtClean="0"/>
              <a:t>Клубнями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(картофель, топинамбур)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643050"/>
            <a:ext cx="4000528" cy="497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ctr"/>
            <a:r>
              <a:rPr lang="ru-RU" b="1" dirty="0" smtClean="0"/>
              <a:t>Луковицами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(нарцисс, чеснок, тюльпан)</a:t>
            </a: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714488"/>
            <a:ext cx="3352817" cy="468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Размножение надземными частями растения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Листовыми черенками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(бегония, </a:t>
            </a:r>
            <a:r>
              <a:rPr lang="ru-RU" dirty="0" err="1" smtClean="0"/>
              <a:t>сенполия</a:t>
            </a:r>
            <a:r>
              <a:rPr lang="ru-RU" dirty="0" smtClean="0"/>
              <a:t>, </a:t>
            </a:r>
            <a:r>
              <a:rPr lang="ru-RU" dirty="0" err="1" smtClean="0"/>
              <a:t>сансевьера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8"/>
            <a:ext cx="3288740" cy="386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pPr algn="ctr"/>
            <a:r>
              <a:rPr lang="ru-RU" b="1" dirty="0" smtClean="0"/>
              <a:t>Стеблевыми черенками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(смородина, тополь, ива)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5572164" cy="491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algn="ctr"/>
            <a:r>
              <a:rPr lang="ru-RU" b="1" dirty="0" smtClean="0"/>
              <a:t>Ползучими побегами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(луговой чай, клюква, </a:t>
            </a:r>
            <a:r>
              <a:rPr lang="ru-RU" dirty="0" err="1" smtClean="0"/>
              <a:t>живучка,земляника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5786478" cy="44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algn="ctr"/>
            <a:r>
              <a:rPr lang="ru-RU" b="1" dirty="0" smtClean="0"/>
              <a:t>Отводками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(смородина, крыжовник)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646152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pPr algn="ctr"/>
            <a:r>
              <a:rPr lang="ru-RU" b="1" dirty="0" smtClean="0"/>
              <a:t>Прививкой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(яблоня, груша, слива, вишня)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2357454" cy="469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Размножение подземными частями растения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Корневыми черенками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(шиповник, малина, одуванчик)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3232427" cy="400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pPr algn="ctr"/>
            <a:r>
              <a:rPr lang="ru-RU" b="1" dirty="0" smtClean="0"/>
              <a:t>Корневыми отпрысками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(осина, рябина, тополь, осот)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143536" cy="510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ctr"/>
            <a:r>
              <a:rPr lang="ru-RU" b="1" dirty="0" smtClean="0"/>
              <a:t>Корневищами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(ирис, ландыш, пырей)</a:t>
            </a:r>
            <a:endParaRPr lang="ru-RU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538532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29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Вегетативное размножение цветковых растений</vt:lpstr>
      <vt:lpstr>Размножение надземными частями растения</vt:lpstr>
      <vt:lpstr>Слайд 3</vt:lpstr>
      <vt:lpstr>Слайд 4</vt:lpstr>
      <vt:lpstr>Слайд 5</vt:lpstr>
      <vt:lpstr>Слайд 6</vt:lpstr>
      <vt:lpstr>Размножение подземными частями растения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8</cp:revision>
  <dcterms:created xsi:type="dcterms:W3CDTF">2011-01-20T20:40:08Z</dcterms:created>
  <dcterms:modified xsi:type="dcterms:W3CDTF">2011-01-20T21:47:42Z</dcterms:modified>
</cp:coreProperties>
</file>