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61" r:id="rId7"/>
    <p:sldId id="257" r:id="rId8"/>
    <p:sldId id="258" r:id="rId9"/>
    <p:sldId id="259" r:id="rId10"/>
    <p:sldId id="260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24.01.2014.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Урок города в 3 «Е» классе.</a:t>
            </a:r>
            <a:r>
              <a:rPr lang="ru-RU" sz="7300" dirty="0" smtClean="0">
                <a:solidFill>
                  <a:srgbClr val="FF0000"/>
                </a:solidFill>
              </a:rPr>
              <a:t/>
            </a:r>
            <a:br>
              <a:rPr lang="ru-RU" sz="7300" dirty="0" smtClean="0">
                <a:solidFill>
                  <a:srgbClr val="FF0000"/>
                </a:solidFill>
              </a:rPr>
            </a:br>
            <a:r>
              <a:rPr lang="ru-RU" sz="7300" dirty="0" smtClean="0">
                <a:solidFill>
                  <a:srgbClr val="FF0000"/>
                </a:solidFill>
              </a:rPr>
              <a:t>«</a:t>
            </a:r>
            <a:r>
              <a:rPr lang="en-US" sz="7300" dirty="0" smtClean="0">
                <a:solidFill>
                  <a:srgbClr val="FF0000"/>
                </a:solidFill>
              </a:rPr>
              <a:t>C</a:t>
            </a:r>
            <a:r>
              <a:rPr lang="ru-RU" sz="7300" dirty="0" smtClean="0">
                <a:solidFill>
                  <a:srgbClr val="FF0000"/>
                </a:solidFill>
              </a:rPr>
              <a:t>ПОРТИВНАЯ ГОРДОСТЬ КУЗБАССА»</a:t>
            </a:r>
            <a:endParaRPr lang="ru-RU" sz="73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SCN6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m248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m28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285728"/>
            <a:ext cx="592935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m294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358246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m23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CIM\100OLYMP\P1251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 уроке выступила </a:t>
            </a:r>
            <a:r>
              <a:rPr lang="ru-RU" dirty="0" err="1" smtClean="0">
                <a:solidFill>
                  <a:srgbClr val="0070C0"/>
                </a:solidFill>
              </a:rPr>
              <a:t>Чаткина</a:t>
            </a:r>
            <a:r>
              <a:rPr lang="ru-RU" dirty="0" smtClean="0">
                <a:solidFill>
                  <a:srgbClr val="0070C0"/>
                </a:solidFill>
              </a:rPr>
              <a:t>  Юля. Она рассказала о своих спортивных достижения и достижениях своих родителях.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Папа- </a:t>
            </a:r>
            <a:r>
              <a:rPr lang="ru-RU" dirty="0" err="1" smtClean="0">
                <a:solidFill>
                  <a:srgbClr val="0070C0"/>
                </a:solidFill>
              </a:rPr>
              <a:t>Чаткин</a:t>
            </a:r>
            <a:r>
              <a:rPr lang="ru-RU" dirty="0" smtClean="0">
                <a:solidFill>
                  <a:srgbClr val="0070C0"/>
                </a:solidFill>
              </a:rPr>
              <a:t> Дмитрий Николаевич. Мастер спорта по лёгкой атлетике. Призёр Чемпионата Росси по лёгкой атлетике, призёр кубка России по </a:t>
            </a:r>
            <a:r>
              <a:rPr lang="ru-RU" dirty="0" smtClean="0">
                <a:solidFill>
                  <a:srgbClr val="0070C0"/>
                </a:solidFill>
              </a:rPr>
              <a:t>лёгкой атлетике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Неоднократный чемпион и призёр чемпионата сибирского федерального округа </a:t>
            </a:r>
            <a:r>
              <a:rPr lang="ru-RU" dirty="0" smtClean="0">
                <a:solidFill>
                  <a:srgbClr val="0070C0"/>
                </a:solidFill>
              </a:rPr>
              <a:t>по лёгкой </a:t>
            </a:r>
            <a:r>
              <a:rPr lang="ru-RU" dirty="0" smtClean="0">
                <a:solidFill>
                  <a:srgbClr val="0070C0"/>
                </a:solidFill>
              </a:rPr>
              <a:t>атлетике.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Победитель и призёр крупнейших международных соревнований во Франции, Швейцарии, Германии, Португалии, Польши, Беларуси.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7572428" cy="513875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Мама - </a:t>
            </a:r>
            <a:r>
              <a:rPr lang="ru-RU" dirty="0" err="1" smtClean="0">
                <a:solidFill>
                  <a:srgbClr val="0070C0"/>
                </a:solidFill>
              </a:rPr>
              <a:t>Чаткина</a:t>
            </a:r>
            <a:r>
              <a:rPr lang="ru-RU" dirty="0" smtClean="0">
                <a:solidFill>
                  <a:srgbClr val="0070C0"/>
                </a:solidFill>
              </a:rPr>
              <a:t> Наталья Владимировна.</a:t>
            </a:r>
            <a:r>
              <a:rPr lang="ru-RU" dirty="0" smtClean="0">
                <a:solidFill>
                  <a:srgbClr val="0070C0"/>
                </a:solidFill>
              </a:rPr>
              <a:t> Мастер спорта по лёгкой атлетике. </a:t>
            </a:r>
            <a:r>
              <a:rPr lang="ru-RU" dirty="0" smtClean="0">
                <a:solidFill>
                  <a:srgbClr val="0070C0"/>
                </a:solidFill>
              </a:rPr>
              <a:t>Участница двух чемпионатов мира по лёгкой атлетике.</a:t>
            </a:r>
            <a:r>
              <a:rPr lang="ru-RU" dirty="0" smtClean="0">
                <a:solidFill>
                  <a:srgbClr val="0070C0"/>
                </a:solidFill>
              </a:rPr>
              <a:t> Победитель и призёр крупнейших международных соревнований во Франции, Швейцарии, Германии, Португалии, Польши, </a:t>
            </a:r>
            <a:r>
              <a:rPr lang="ru-RU" dirty="0" smtClean="0">
                <a:solidFill>
                  <a:srgbClr val="0070C0"/>
                </a:solidFill>
              </a:rPr>
              <a:t>Беларуси. Победитель одного из престижных в Европе марафона в Белграде.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_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450" y="-301625"/>
            <a:ext cx="11264900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SC_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450" y="-301625"/>
            <a:ext cx="11264900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_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450" y="-301625"/>
            <a:ext cx="11264900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DSC_0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450" y="-301625"/>
            <a:ext cx="11264900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SCN6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122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24.01.2014. Урок города в 3 «Е» классе. «CПОРТИВНАЯ ГОРДОСТЬ КУЗБАССА»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volcaNo</cp:lastModifiedBy>
  <cp:revision>3</cp:revision>
  <dcterms:modified xsi:type="dcterms:W3CDTF">2014-01-27T13:02:34Z</dcterms:modified>
</cp:coreProperties>
</file>