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4AF8E-0D22-4C42-8FD1-D636D0A045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E2C6C-CBD6-41CC-B414-725FF15939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C3CE5-6F0B-4DE5-B0EF-3B2FFA7C79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E623D-58BC-474D-AD0E-1AFDAC9F23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CE4A0-B7E3-4D21-AA72-F72D3CB8A3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A986B-0382-458B-A914-F1EB6C195D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E03BB-8F83-4632-BDA8-5D2826816C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FAC11-A482-4F75-8225-D564981BF3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DA5B2-4FAC-4E5D-8A8A-D649C4CCF1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CEA52-1978-404B-8203-759C63B021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6E501-9A3D-4A0C-B55E-389492DB5E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AE483E-B6C4-45A9-8BCA-D860B05A0FD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Словарные слова №1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4 класс(3 четверть).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141663"/>
            <a:ext cx="6400800" cy="838200"/>
          </a:xfrm>
        </p:spPr>
        <p:txBody>
          <a:bodyPr/>
          <a:lstStyle/>
          <a:p>
            <a:endParaRPr lang="ru-RU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sz="9600" b="1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ru-RU" sz="9600" b="1" dirty="0">
                <a:solidFill>
                  <a:srgbClr val="003366"/>
                </a:solidFill>
              </a:rPr>
              <a:t> </a:t>
            </a:r>
            <a:r>
              <a:rPr lang="ru-RU" sz="9600" b="1" dirty="0" smtClean="0">
                <a:solidFill>
                  <a:srgbClr val="003366"/>
                </a:solidFill>
              </a:rPr>
              <a:t>   г*</a:t>
            </a:r>
            <a:r>
              <a:rPr lang="ru-RU" sz="9600" b="1" dirty="0" err="1" smtClean="0">
                <a:solidFill>
                  <a:srgbClr val="003366"/>
                </a:solidFill>
              </a:rPr>
              <a:t>товить</a:t>
            </a:r>
            <a:endParaRPr lang="ru-RU" sz="96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sz="9600" b="1" dirty="0"/>
              <a:t> </a:t>
            </a:r>
            <a:r>
              <a:rPr lang="ru-RU" sz="9600" b="1" dirty="0" smtClean="0"/>
              <a:t>    </a:t>
            </a:r>
            <a:r>
              <a:rPr lang="ru-RU" sz="9600" b="1" dirty="0" smtClean="0">
                <a:solidFill>
                  <a:srgbClr val="002060"/>
                </a:solidFill>
              </a:rPr>
              <a:t>к*</a:t>
            </a:r>
            <a:r>
              <a:rPr lang="ru-RU" sz="9600" b="1" dirty="0" err="1" smtClean="0">
                <a:solidFill>
                  <a:srgbClr val="002060"/>
                </a:solidFill>
              </a:rPr>
              <a:t>мыш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9600" b="1" dirty="0" smtClean="0"/>
          </a:p>
          <a:p>
            <a:pPr>
              <a:buNone/>
            </a:pPr>
            <a:r>
              <a:rPr lang="ru-RU" sz="9600" b="1" dirty="0"/>
              <a:t> </a:t>
            </a:r>
            <a:r>
              <a:rPr lang="ru-RU" sz="9600" b="1" dirty="0" smtClean="0"/>
              <a:t>    </a:t>
            </a:r>
            <a:r>
              <a:rPr lang="ru-RU" sz="9600" b="1" dirty="0" smtClean="0">
                <a:solidFill>
                  <a:srgbClr val="002060"/>
                </a:solidFill>
              </a:rPr>
              <a:t>к*</a:t>
            </a:r>
            <a:r>
              <a:rPr lang="ru-RU" sz="9600" b="1" dirty="0" err="1" smtClean="0">
                <a:solidFill>
                  <a:srgbClr val="002060"/>
                </a:solidFill>
              </a:rPr>
              <a:t>рниз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вп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рвые             к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мпания</a:t>
            </a:r>
          </a:p>
          <a:p>
            <a:r>
              <a:rPr lang="ru-RU" sz="4400" b="1" dirty="0"/>
              <a:t>г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зета                  к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мпания</a:t>
            </a:r>
          </a:p>
          <a:p>
            <a:r>
              <a:rPr lang="ru-RU" sz="4400" b="1" dirty="0"/>
              <a:t>к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рзина               г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тов</a:t>
            </a:r>
            <a:r>
              <a:rPr lang="ru-RU" sz="4400" b="1" dirty="0" smtClean="0">
                <a:solidFill>
                  <a:srgbClr val="FF0000"/>
                </a:solidFill>
              </a:rPr>
              <a:t>и</a:t>
            </a:r>
            <a:r>
              <a:rPr lang="ru-RU" sz="4400" b="1" dirty="0" smtClean="0"/>
              <a:t>ть</a:t>
            </a:r>
          </a:p>
          <a:p>
            <a:r>
              <a:rPr lang="ru-RU" sz="4400" b="1" dirty="0"/>
              <a:t>н</a:t>
            </a:r>
            <a:r>
              <a:rPr lang="ru-RU" sz="4400" b="1" dirty="0" smtClean="0"/>
              <a:t>еск</a:t>
            </a:r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льк</a:t>
            </a:r>
            <a:r>
              <a:rPr lang="ru-RU" sz="4400" b="1" dirty="0" smtClean="0">
                <a:solidFill>
                  <a:srgbClr val="FF0000"/>
                </a:solidFill>
              </a:rPr>
              <a:t>о </a:t>
            </a:r>
            <a:r>
              <a:rPr lang="ru-RU" sz="4400" b="1" dirty="0" smtClean="0"/>
              <a:t>          к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мыш</a:t>
            </a:r>
          </a:p>
          <a:p>
            <a:r>
              <a:rPr lang="ru-RU" sz="4400" b="1">
                <a:solidFill>
                  <a:srgbClr val="FF0000"/>
                </a:solidFill>
              </a:rPr>
              <a:t>о</a:t>
            </a:r>
            <a:r>
              <a:rPr lang="ru-RU" sz="4400" b="1" smtClean="0"/>
              <a:t>б</a:t>
            </a:r>
            <a:r>
              <a:rPr lang="ru-RU" sz="4400" b="1" smtClean="0">
                <a:solidFill>
                  <a:srgbClr val="FF0000"/>
                </a:solidFill>
              </a:rPr>
              <a:t>а</a:t>
            </a:r>
            <a:r>
              <a:rPr lang="ru-RU" sz="4400" b="1" smtClean="0"/>
              <a:t>яние               </a:t>
            </a:r>
            <a:r>
              <a:rPr lang="ru-RU" sz="4400" b="1" dirty="0" smtClean="0"/>
              <a:t>к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рниз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r>
              <a:rPr lang="ru-RU" sz="4400" b="1" dirty="0" smtClean="0"/>
              <a:t>б</a:t>
            </a:r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b="1" dirty="0" smtClean="0"/>
              <a:t>ят</a:t>
            </a:r>
            <a:r>
              <a:rPr lang="ru-RU" sz="4400" b="1" dirty="0" smtClean="0">
                <a:solidFill>
                  <a:srgbClr val="FF0000"/>
                </a:solidFill>
              </a:rPr>
              <a:t>е</a:t>
            </a:r>
            <a:r>
              <a:rPr lang="ru-RU" sz="4400" b="1" dirty="0" smtClean="0"/>
              <a:t>льный</a:t>
            </a:r>
          </a:p>
          <a:p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9600" b="1" dirty="0" smtClean="0">
                <a:solidFill>
                  <a:srgbClr val="003366"/>
                </a:solidFill>
              </a:rPr>
              <a:t>   </a:t>
            </a:r>
          </a:p>
          <a:p>
            <a:pPr>
              <a:buNone/>
            </a:pPr>
            <a:r>
              <a:rPr lang="ru-RU" sz="9600" b="1" dirty="0">
                <a:solidFill>
                  <a:srgbClr val="003366"/>
                </a:solidFill>
              </a:rPr>
              <a:t> </a:t>
            </a:r>
            <a:r>
              <a:rPr lang="ru-RU" sz="9600" b="1" dirty="0" smtClean="0">
                <a:solidFill>
                  <a:srgbClr val="003366"/>
                </a:solidFill>
              </a:rPr>
              <a:t>   </a:t>
            </a:r>
            <a:r>
              <a:rPr lang="ru-RU" sz="9600" b="1" dirty="0" err="1" smtClean="0">
                <a:solidFill>
                  <a:srgbClr val="003366"/>
                </a:solidFill>
              </a:rPr>
              <a:t>вп</a:t>
            </a:r>
            <a:r>
              <a:rPr lang="ru-RU" sz="9600" b="1" dirty="0" smtClean="0">
                <a:solidFill>
                  <a:srgbClr val="003366"/>
                </a:solidFill>
              </a:rPr>
              <a:t>*</a:t>
            </a:r>
            <a:r>
              <a:rPr lang="ru-RU" sz="9600" b="1" dirty="0" err="1" smtClean="0">
                <a:solidFill>
                  <a:srgbClr val="003366"/>
                </a:solidFill>
              </a:rPr>
              <a:t>рвые</a:t>
            </a:r>
            <a:endParaRPr lang="ru-RU" sz="9600" b="1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ru-RU" sz="96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sz="9600" b="1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ru-RU" sz="9600" b="1" dirty="0">
                <a:solidFill>
                  <a:srgbClr val="003366"/>
                </a:solidFill>
              </a:rPr>
              <a:t> </a:t>
            </a:r>
            <a:r>
              <a:rPr lang="ru-RU" sz="9600" b="1" dirty="0" smtClean="0">
                <a:solidFill>
                  <a:srgbClr val="003366"/>
                </a:solidFill>
              </a:rPr>
              <a:t>    г*зета</a:t>
            </a:r>
            <a:endParaRPr lang="ru-RU" sz="96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sz="9600" b="1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ru-RU" sz="9600" b="1" dirty="0">
                <a:solidFill>
                  <a:srgbClr val="003366"/>
                </a:solidFill>
              </a:rPr>
              <a:t> </a:t>
            </a:r>
            <a:r>
              <a:rPr lang="ru-RU" sz="9600" b="1" dirty="0" smtClean="0">
                <a:solidFill>
                  <a:srgbClr val="003366"/>
                </a:solidFill>
              </a:rPr>
              <a:t>   к*</a:t>
            </a:r>
            <a:r>
              <a:rPr lang="ru-RU" sz="9600" b="1" dirty="0" err="1" smtClean="0">
                <a:solidFill>
                  <a:srgbClr val="003366"/>
                </a:solidFill>
              </a:rPr>
              <a:t>рзина</a:t>
            </a:r>
            <a:endParaRPr lang="ru-RU" sz="96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sz="9600" b="1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ru-RU" sz="9600" b="1" dirty="0">
                <a:solidFill>
                  <a:srgbClr val="003366"/>
                </a:solidFill>
              </a:rPr>
              <a:t> </a:t>
            </a:r>
            <a:r>
              <a:rPr lang="ru-RU" sz="9600" b="1" dirty="0" smtClean="0">
                <a:solidFill>
                  <a:srgbClr val="003366"/>
                </a:solidFill>
              </a:rPr>
              <a:t>  (</a:t>
            </a:r>
            <a:r>
              <a:rPr lang="ru-RU" sz="9600" b="1" dirty="0" smtClean="0">
                <a:solidFill>
                  <a:srgbClr val="003366"/>
                </a:solidFill>
              </a:rPr>
              <a:t>не)</a:t>
            </a:r>
            <a:r>
              <a:rPr lang="ru-RU" sz="9600" b="1" dirty="0" err="1" smtClean="0">
                <a:solidFill>
                  <a:srgbClr val="003366"/>
                </a:solidFill>
              </a:rPr>
              <a:t>ск</a:t>
            </a:r>
            <a:r>
              <a:rPr lang="ru-RU" sz="9600" b="1" smtClean="0">
                <a:solidFill>
                  <a:srgbClr val="003366"/>
                </a:solidFill>
              </a:rPr>
              <a:t>*л*к</a:t>
            </a:r>
            <a:r>
              <a:rPr lang="ru-RU" sz="9600" b="1" dirty="0" smtClean="0">
                <a:solidFill>
                  <a:srgbClr val="003366"/>
                </a:solidFill>
              </a:rPr>
              <a:t>*</a:t>
            </a:r>
            <a:endParaRPr lang="ru-RU" sz="96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sz="9600" b="1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ru-RU" sz="9600" b="1" dirty="0">
                <a:solidFill>
                  <a:srgbClr val="003366"/>
                </a:solidFill>
              </a:rPr>
              <a:t> </a:t>
            </a:r>
            <a:r>
              <a:rPr lang="ru-RU" sz="9600" b="1" dirty="0" smtClean="0">
                <a:solidFill>
                  <a:srgbClr val="003366"/>
                </a:solidFill>
              </a:rPr>
              <a:t>   *б*</a:t>
            </a:r>
            <a:r>
              <a:rPr lang="ru-RU" sz="9600" b="1" dirty="0" err="1" smtClean="0">
                <a:solidFill>
                  <a:srgbClr val="003366"/>
                </a:solidFill>
              </a:rPr>
              <a:t>яние</a:t>
            </a:r>
            <a:endParaRPr lang="ru-RU" sz="96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8800" b="1" dirty="0" smtClean="0">
                <a:solidFill>
                  <a:srgbClr val="003366"/>
                </a:solidFill>
              </a:rPr>
              <a:t> </a:t>
            </a:r>
          </a:p>
          <a:p>
            <a:pPr>
              <a:buNone/>
            </a:pPr>
            <a:r>
              <a:rPr lang="ru-RU" sz="8800" b="1" dirty="0">
                <a:solidFill>
                  <a:srgbClr val="003366"/>
                </a:solidFill>
              </a:rPr>
              <a:t> </a:t>
            </a:r>
            <a:r>
              <a:rPr lang="ru-RU" sz="8800" b="1" dirty="0" smtClean="0">
                <a:solidFill>
                  <a:srgbClr val="003366"/>
                </a:solidFill>
              </a:rPr>
              <a:t>*б*</a:t>
            </a:r>
            <a:r>
              <a:rPr lang="ru-RU" sz="8800" b="1" dirty="0" err="1" smtClean="0">
                <a:solidFill>
                  <a:srgbClr val="003366"/>
                </a:solidFill>
              </a:rPr>
              <a:t>ятельный</a:t>
            </a:r>
            <a:endParaRPr lang="ru-RU" sz="88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9600" b="1" dirty="0" smtClean="0">
                <a:solidFill>
                  <a:srgbClr val="003366"/>
                </a:solidFill>
              </a:rPr>
              <a:t>   рекламная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003366"/>
                </a:solidFill>
              </a:rPr>
              <a:t>   к*</a:t>
            </a:r>
            <a:r>
              <a:rPr lang="ru-RU" sz="9600" b="1" dirty="0" err="1" smtClean="0">
                <a:solidFill>
                  <a:srgbClr val="003366"/>
                </a:solidFill>
              </a:rPr>
              <a:t>мпания</a:t>
            </a:r>
            <a:endParaRPr lang="ru-RU" sz="96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274638"/>
            <a:ext cx="5688013" cy="777875"/>
          </a:xfrm>
        </p:spPr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9600" b="1" dirty="0" smtClean="0">
                <a:solidFill>
                  <a:srgbClr val="003366"/>
                </a:solidFill>
              </a:rPr>
              <a:t>    весёлая</a:t>
            </a:r>
          </a:p>
          <a:p>
            <a:pPr>
              <a:buNone/>
            </a:pPr>
            <a:r>
              <a:rPr lang="ru-RU" sz="9600" b="1" dirty="0" smtClean="0">
                <a:solidFill>
                  <a:srgbClr val="003366"/>
                </a:solidFill>
              </a:rPr>
              <a:t>    к*</a:t>
            </a:r>
            <a:r>
              <a:rPr lang="ru-RU" sz="9600" b="1" dirty="0" err="1" smtClean="0">
                <a:solidFill>
                  <a:srgbClr val="003366"/>
                </a:solidFill>
              </a:rPr>
              <a:t>мпания</a:t>
            </a:r>
            <a:endParaRPr lang="ru-RU" sz="96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андшафт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Ландшафт</Template>
  <TotalTime>21</TotalTime>
  <Words>47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Ландшафт</vt:lpstr>
      <vt:lpstr>Словарные слова №1 4 класс(3 четверть).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Словарные слова №1 4 класс(3 четверть).</dc:title>
  <dc:creator>Татьяна</dc:creator>
  <cp:lastModifiedBy>Татьяна</cp:lastModifiedBy>
  <cp:revision>4</cp:revision>
  <dcterms:created xsi:type="dcterms:W3CDTF">2014-02-03T11:34:17Z</dcterms:created>
  <dcterms:modified xsi:type="dcterms:W3CDTF">2014-02-03T11:56:26Z</dcterms:modified>
</cp:coreProperties>
</file>