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8ADFCA-35AA-437C-85B2-3B3BFEF8463D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F41951-CA47-4C78-BEA3-9E72C09F8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A94A-9C82-4F8F-A707-810745033456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006C8-9644-4DC1-834E-D9A181551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5635-FB2F-44E7-B45C-8A359E462F67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7FB2-E37D-48C5-AD3F-72D556B57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2173-7B62-4D07-821E-F178DACD400D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8192-500C-43DE-B2C2-919033012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606E-77DC-43C7-A34B-816444558D39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550-283F-45DE-8C05-46DD41391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7217A-E341-464B-B355-4DC5284050C7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4AAE-B93A-4E1E-AA62-A27ED9759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A389-A374-4D0B-B896-87A65C3E1472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C867-2F74-4D48-B21F-DC15433E0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E0FE-7826-4C83-A0C6-701B0E0213C1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65AFF-C725-4E44-BE6B-0A4A14F31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E1AA4-E20F-4A28-B4AE-EE13BBD3439D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D8256-C316-41FB-B999-20D5948F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F150-7230-40A5-9E67-E8295F60D020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29D5-201A-46B0-AA94-B9C92339A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148E-333A-487A-8F95-2DBDE60F6F91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E2C-62BC-44A0-9DCA-B20A6CDA6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44B86-FEB0-4029-AC26-C69071C40FE3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62-C392-4114-85DA-3D5233CAD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BAF18-7252-49CC-AC8A-566657BBA115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24DD70-EF71-4597-8C50-1FE6D704C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Словарные </a:t>
            </a:r>
            <a:r>
              <a:rPr lang="ru-RU" b="1" dirty="0" smtClean="0">
                <a:solidFill>
                  <a:srgbClr val="7030A0"/>
                </a:solidFill>
              </a:rPr>
              <a:t>слова№3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4 </a:t>
            </a:r>
            <a:r>
              <a:rPr lang="ru-RU" b="1" smtClean="0">
                <a:solidFill>
                  <a:srgbClr val="7030A0"/>
                </a:solidFill>
              </a:rPr>
              <a:t>класс(3 четверть).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пут*</a:t>
            </a:r>
            <a:r>
              <a:rPr lang="ru-RU" sz="9600" b="1" dirty="0" err="1" smtClean="0"/>
              <a:t>шеств</a:t>
            </a:r>
            <a:r>
              <a:rPr lang="ru-RU" sz="9600" b="1" dirty="0" smtClean="0"/>
              <a:t>**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8000" b="1" dirty="0" smtClean="0"/>
          </a:p>
          <a:p>
            <a:pPr>
              <a:buNone/>
            </a:pPr>
            <a:r>
              <a:rPr lang="ru-RU" sz="8000" b="1" dirty="0" smtClean="0"/>
              <a:t>пут*</a:t>
            </a:r>
            <a:r>
              <a:rPr lang="ru-RU" sz="8000" b="1" dirty="0" err="1" smtClean="0"/>
              <a:t>шеств</a:t>
            </a:r>
            <a:r>
              <a:rPr lang="ru-RU" sz="8000" b="1" dirty="0" smtClean="0"/>
              <a:t>*</a:t>
            </a:r>
            <a:r>
              <a:rPr lang="ru-RU" sz="8000" b="1" dirty="0" err="1" smtClean="0"/>
              <a:t>н</a:t>
            </a:r>
            <a:r>
              <a:rPr lang="ru-RU" sz="8000" b="1" dirty="0" smtClean="0"/>
              <a:t>(*)*к</a:t>
            </a:r>
            <a:endParaRPr lang="ru-RU" sz="80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 </a:t>
            </a:r>
            <a:r>
              <a:rPr lang="ru-RU" sz="9600" b="1" dirty="0" err="1" smtClean="0"/>
              <a:t>св</a:t>
            </a:r>
            <a:r>
              <a:rPr lang="ru-RU" sz="9600" b="1" dirty="0" smtClean="0"/>
              <a:t>*</a:t>
            </a:r>
            <a:r>
              <a:rPr lang="ru-RU" sz="9600" b="1" dirty="0" err="1" smtClean="0"/>
              <a:t>ркать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   с*</a:t>
            </a:r>
            <a:r>
              <a:rPr lang="ru-RU" sz="9600" b="1" dirty="0" err="1" smtClean="0"/>
              <a:t>р</a:t>
            </a:r>
            <a:r>
              <a:rPr lang="ru-RU" sz="9600" b="1" dirty="0" smtClean="0"/>
              <a:t>*</a:t>
            </a:r>
            <a:r>
              <a:rPr lang="ru-RU" sz="9600" b="1" dirty="0" err="1" smtClean="0"/>
              <a:t>бро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с*</a:t>
            </a:r>
            <a:r>
              <a:rPr lang="ru-RU" sz="9600" b="1" dirty="0" err="1" smtClean="0"/>
              <a:t>ребр</a:t>
            </a:r>
            <a:r>
              <a:rPr lang="ru-RU" sz="9600" b="1" dirty="0" smtClean="0"/>
              <a:t>*</a:t>
            </a:r>
            <a:r>
              <a:rPr lang="ru-RU" sz="9600" b="1" dirty="0" err="1" smtClean="0"/>
              <a:t>н</a:t>
            </a:r>
            <a:r>
              <a:rPr lang="ru-RU" sz="9600" b="1" dirty="0" smtClean="0"/>
              <a:t>(*)</a:t>
            </a:r>
            <a:r>
              <a:rPr lang="ru-RU" sz="9600" b="1" dirty="0" err="1" smtClean="0"/>
              <a:t>ый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8800" b="1" dirty="0" smtClean="0"/>
          </a:p>
          <a:p>
            <a:pPr>
              <a:buNone/>
            </a:pPr>
            <a:r>
              <a:rPr lang="ru-RU" sz="8800" b="1" dirty="0" err="1" smtClean="0"/>
              <a:t>спр</a:t>
            </a:r>
            <a:r>
              <a:rPr lang="ru-RU" sz="8800" b="1" dirty="0" smtClean="0"/>
              <a:t>*в*длив*</a:t>
            </a:r>
            <a:r>
              <a:rPr lang="ru-RU" sz="8800" b="1" dirty="0" err="1" smtClean="0"/>
              <a:t>сть</a:t>
            </a:r>
            <a:endParaRPr lang="ru-RU" sz="8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стран(*)</a:t>
            </a:r>
            <a:r>
              <a:rPr lang="ru-RU" sz="9600" b="1" dirty="0" err="1" smtClean="0"/>
              <a:t>ый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5400" b="1" dirty="0" smtClean="0"/>
              <a:t>               б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гря</a:t>
            </a:r>
            <a:r>
              <a:rPr lang="ru-RU" sz="5400" b="1" dirty="0" smtClean="0">
                <a:solidFill>
                  <a:srgbClr val="FF0000"/>
                </a:solidFill>
              </a:rPr>
              <a:t>н</a:t>
            </a:r>
            <a:r>
              <a:rPr lang="ru-RU" sz="5400" b="1" dirty="0" smtClean="0"/>
              <a:t>ый    </a:t>
            </a:r>
          </a:p>
          <a:p>
            <a:pPr>
              <a:buNone/>
            </a:pPr>
            <a:r>
              <a:rPr lang="ru-RU" sz="5400" b="1" dirty="0" smtClean="0"/>
              <a:t>               б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гровый</a:t>
            </a:r>
          </a:p>
          <a:p>
            <a:pPr>
              <a:buNone/>
            </a:pPr>
            <a:r>
              <a:rPr lang="ru-RU" sz="5400" b="1" dirty="0" smtClean="0"/>
              <a:t>               ж</a:t>
            </a:r>
            <a:r>
              <a:rPr lang="ru-RU" sz="5400" b="1" dirty="0" smtClean="0">
                <a:solidFill>
                  <a:srgbClr val="FF0000"/>
                </a:solidFill>
              </a:rPr>
              <a:t>ё</a:t>
            </a:r>
            <a:r>
              <a:rPr lang="ru-RU" sz="5400" b="1" dirty="0" smtClean="0"/>
              <a:t>лтый</a:t>
            </a:r>
          </a:p>
          <a:p>
            <a:pPr>
              <a:buNone/>
            </a:pPr>
            <a:r>
              <a:rPr lang="ru-RU" sz="5400" b="1" dirty="0" smtClean="0"/>
              <a:t>               ист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на</a:t>
            </a:r>
          </a:p>
          <a:p>
            <a:pPr>
              <a:buNone/>
            </a:pPr>
            <a:r>
              <a:rPr lang="ru-RU" sz="5400" b="1" dirty="0" smtClean="0"/>
              <a:t>               ист</a:t>
            </a:r>
            <a:r>
              <a:rPr lang="ru-RU" sz="5400" b="1" dirty="0" smtClean="0">
                <a:solidFill>
                  <a:srgbClr val="FF0000"/>
                </a:solidFill>
              </a:rPr>
              <a:t>инн</a:t>
            </a:r>
            <a:r>
              <a:rPr lang="ru-RU" sz="5400" b="1" dirty="0" smtClean="0"/>
              <a:t>ый</a:t>
            </a:r>
            <a:endParaRPr lang="ru-RU" sz="5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5400" b="1" dirty="0" smtClean="0"/>
              <a:t>                к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б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нет</a:t>
            </a:r>
          </a:p>
          <a:p>
            <a:pPr>
              <a:buNone/>
            </a:pPr>
            <a:r>
              <a:rPr lang="ru-RU" sz="5400" b="1" dirty="0" smtClean="0"/>
              <a:t> 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на</a:t>
            </a:r>
            <a:r>
              <a:rPr lang="ru-RU" sz="5400" b="1" dirty="0" smtClean="0"/>
              <a:t>верн</a:t>
            </a:r>
            <a:r>
              <a:rPr lang="ru-RU" sz="5400" b="1" dirty="0" smtClean="0">
                <a:solidFill>
                  <a:srgbClr val="FF0000"/>
                </a:solidFill>
              </a:rPr>
              <a:t>ое</a:t>
            </a:r>
          </a:p>
          <a:p>
            <a:pPr>
              <a:buNone/>
            </a:pPr>
            <a:r>
              <a:rPr lang="ru-RU" sz="5400" b="1" dirty="0" smtClean="0"/>
              <a:t>                пр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стор</a:t>
            </a:r>
          </a:p>
          <a:p>
            <a:pPr>
              <a:buNone/>
            </a:pPr>
            <a:r>
              <a:rPr lang="ru-RU" sz="5400" b="1" dirty="0" smtClean="0"/>
              <a:t>                пут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шеств</a:t>
            </a:r>
            <a:r>
              <a:rPr lang="ru-RU" sz="5400" b="1" dirty="0" smtClean="0">
                <a:solidFill>
                  <a:srgbClr val="FF0000"/>
                </a:solidFill>
              </a:rPr>
              <a:t>ие</a:t>
            </a:r>
          </a:p>
          <a:p>
            <a:pPr>
              <a:buNone/>
            </a:pPr>
            <a:r>
              <a:rPr lang="ru-RU" sz="5400" b="1" dirty="0" smtClean="0"/>
              <a:t>                пут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шеств</a:t>
            </a:r>
            <a:r>
              <a:rPr lang="ru-RU" sz="5400" b="1" dirty="0" smtClean="0">
                <a:solidFill>
                  <a:srgbClr val="FF0000"/>
                </a:solidFill>
              </a:rPr>
              <a:t>енн</a:t>
            </a:r>
            <a:r>
              <a:rPr lang="ru-RU" sz="5400" b="1" dirty="0" smtClean="0"/>
              <a:t>ик</a:t>
            </a:r>
            <a:endParaRPr lang="ru-RU" sz="5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5400" b="1" dirty="0" smtClean="0"/>
              <a:t>             св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ркать</a:t>
            </a:r>
          </a:p>
          <a:p>
            <a:pPr>
              <a:buNone/>
            </a:pPr>
            <a:r>
              <a:rPr lang="ru-RU" sz="5400" b="1" dirty="0" smtClean="0"/>
              <a:t>             с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р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бро</a:t>
            </a:r>
          </a:p>
          <a:p>
            <a:pPr>
              <a:buNone/>
            </a:pPr>
            <a:r>
              <a:rPr lang="ru-RU" sz="5400" b="1" dirty="0" smtClean="0"/>
              <a:t>             с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ребр</a:t>
            </a:r>
            <a:r>
              <a:rPr lang="ru-RU" sz="5400" b="1" dirty="0" smtClean="0">
                <a:solidFill>
                  <a:srgbClr val="FF0000"/>
                </a:solidFill>
              </a:rPr>
              <a:t>ян</a:t>
            </a:r>
            <a:r>
              <a:rPr lang="ru-RU" sz="5400" b="1" dirty="0" smtClean="0"/>
              <a:t>ый</a:t>
            </a:r>
          </a:p>
          <a:p>
            <a:pPr>
              <a:buNone/>
            </a:pPr>
            <a:r>
              <a:rPr lang="ru-RU" sz="5400" b="1" dirty="0" smtClean="0"/>
              <a:t>             спр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длив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сть</a:t>
            </a:r>
          </a:p>
          <a:p>
            <a:pPr>
              <a:buNone/>
            </a:pPr>
            <a:r>
              <a:rPr lang="ru-RU" sz="5400" b="1" dirty="0" smtClean="0"/>
              <a:t>             стра</a:t>
            </a:r>
            <a:r>
              <a:rPr lang="ru-RU" sz="5400" b="1" dirty="0" smtClean="0">
                <a:solidFill>
                  <a:srgbClr val="FF0000"/>
                </a:solidFill>
              </a:rPr>
              <a:t>нн</a:t>
            </a:r>
            <a:r>
              <a:rPr lang="ru-RU" sz="5400" b="1" dirty="0" smtClean="0"/>
              <a:t>ый</a:t>
            </a:r>
            <a:endParaRPr lang="ru-RU" sz="5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8800" dirty="0" smtClean="0"/>
          </a:p>
          <a:p>
            <a:pPr>
              <a:buNone/>
            </a:pPr>
            <a:r>
              <a:rPr lang="ru-RU" sz="8800" b="1" dirty="0" smtClean="0"/>
              <a:t>   б*</a:t>
            </a:r>
            <a:r>
              <a:rPr lang="ru-RU" sz="8800" b="1" dirty="0" err="1" smtClean="0"/>
              <a:t>грян</a:t>
            </a:r>
            <a:r>
              <a:rPr lang="ru-RU" sz="8800" b="1" dirty="0" smtClean="0"/>
              <a:t>(*)</a:t>
            </a:r>
            <a:r>
              <a:rPr lang="ru-RU" sz="8800" b="1" dirty="0" err="1" smtClean="0"/>
              <a:t>ый</a:t>
            </a:r>
            <a:endParaRPr lang="ru-RU" sz="88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56F060-6320-469A-BF9D-05FFDA627EC1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83AA9-8BB9-4124-970C-0BA3B8E36944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ru-RU" sz="8800" dirty="0" smtClean="0"/>
          </a:p>
          <a:p>
            <a:pPr>
              <a:buNone/>
            </a:pPr>
            <a:r>
              <a:rPr lang="ru-RU" sz="8800" dirty="0" smtClean="0"/>
              <a:t>       </a:t>
            </a:r>
            <a:r>
              <a:rPr lang="ru-RU" sz="8800" b="1" dirty="0" smtClean="0"/>
              <a:t>б*</a:t>
            </a:r>
            <a:r>
              <a:rPr lang="ru-RU" sz="8800" b="1" dirty="0" err="1" smtClean="0"/>
              <a:t>гровый</a:t>
            </a:r>
            <a:endParaRPr lang="ru-RU" sz="88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7CE90D-1466-402E-92E9-B8D4A41864F2}" type="datetime1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93A80-55FF-47D1-8C48-7B7C06E69EDF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8800" dirty="0" smtClean="0"/>
              <a:t>    </a:t>
            </a:r>
          </a:p>
          <a:p>
            <a:pPr>
              <a:buNone/>
            </a:pPr>
            <a:r>
              <a:rPr lang="ru-RU" sz="8800" b="1" dirty="0" smtClean="0"/>
              <a:t>       </a:t>
            </a:r>
            <a:r>
              <a:rPr lang="ru-RU" sz="9600" b="1" dirty="0" smtClean="0"/>
              <a:t>ж*</a:t>
            </a:r>
            <a:r>
              <a:rPr lang="ru-RU" sz="9600" b="1" dirty="0" err="1" smtClean="0"/>
              <a:t>лтый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b="1" dirty="0" smtClean="0"/>
              <a:t>       </a:t>
            </a:r>
            <a:r>
              <a:rPr lang="ru-RU" sz="9600" b="1" dirty="0" err="1" smtClean="0"/>
              <a:t>ист</a:t>
            </a:r>
            <a:r>
              <a:rPr lang="ru-RU" sz="9600" b="1" dirty="0" smtClean="0"/>
              <a:t>*на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</a:t>
            </a:r>
            <a:r>
              <a:rPr lang="ru-RU" sz="9600" b="1" dirty="0" err="1" smtClean="0"/>
              <a:t>ист</a:t>
            </a:r>
            <a:r>
              <a:rPr lang="ru-RU" sz="9600" b="1" dirty="0" smtClean="0"/>
              <a:t>*</a:t>
            </a:r>
            <a:r>
              <a:rPr lang="ru-RU" sz="9600" b="1" dirty="0" err="1" smtClean="0"/>
              <a:t>н</a:t>
            </a:r>
            <a:r>
              <a:rPr lang="ru-RU" sz="9600" b="1" dirty="0" smtClean="0"/>
              <a:t>(*)</a:t>
            </a:r>
            <a:r>
              <a:rPr lang="ru-RU" sz="9600" b="1" dirty="0" err="1" smtClean="0"/>
              <a:t>ый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   к*б*нет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b="1" dirty="0" smtClean="0"/>
              <a:t>    (на)верное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b="1" dirty="0" smtClean="0"/>
              <a:t>                               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 smtClean="0"/>
              <a:t>       </a:t>
            </a:r>
            <a:r>
              <a:rPr lang="ru-RU" sz="9600" b="1" dirty="0" err="1" smtClean="0"/>
              <a:t>пр</a:t>
            </a:r>
            <a:r>
              <a:rPr lang="ru-RU" sz="9600" b="1" dirty="0" smtClean="0"/>
              <a:t>*</a:t>
            </a:r>
            <a:r>
              <a:rPr lang="ru-RU" sz="9600" b="1" dirty="0" err="1" smtClean="0"/>
              <a:t>стор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8606E-77DC-43C7-A34B-816444558D39}" type="datetime1">
              <a:rPr lang="ru-RU" smtClean="0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24550-283F-45DE-8C05-46DD413910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52</TotalTime>
  <Words>112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Снежинки 1</vt:lpstr>
      <vt:lpstr>Словарные слова№3  4 класс(3 четверть).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 4 класс.</dc:title>
  <dc:creator>Татьяна</dc:creator>
  <dc:description>http://aida.ucoz.ru</dc:description>
  <cp:lastModifiedBy>Татьяна</cp:lastModifiedBy>
  <cp:revision>7</cp:revision>
  <dcterms:created xsi:type="dcterms:W3CDTF">2014-02-03T10:38:39Z</dcterms:created>
  <dcterms:modified xsi:type="dcterms:W3CDTF">2014-02-03T11:57:18Z</dcterms:modified>
  <cp:category>шаблоны к Powerpoint</cp:category>
</cp:coreProperties>
</file>