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102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B141E-194A-4462-9C9E-3C7DB4BD944B}" type="datetimeFigureOut">
              <a:rPr lang="ru-RU" smtClean="0"/>
              <a:t>24.02.2014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99C22-A70D-4C73-B99A-CDDB1875A8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B141E-194A-4462-9C9E-3C7DB4BD944B}" type="datetimeFigureOut">
              <a:rPr lang="ru-RU" smtClean="0"/>
              <a:t>24.02.2014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99C22-A70D-4C73-B99A-CDDB1875A8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B141E-194A-4462-9C9E-3C7DB4BD944B}" type="datetimeFigureOut">
              <a:rPr lang="ru-RU" smtClean="0"/>
              <a:t>24.02.2014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99C22-A70D-4C73-B99A-CDDB1875A8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B141E-194A-4462-9C9E-3C7DB4BD944B}" type="datetimeFigureOut">
              <a:rPr lang="ru-RU" smtClean="0"/>
              <a:t>24.02.2014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99C22-A70D-4C73-B99A-CDDB1875A8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B141E-194A-4462-9C9E-3C7DB4BD944B}" type="datetimeFigureOut">
              <a:rPr lang="ru-RU" smtClean="0"/>
              <a:t>24.02.2014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99C22-A70D-4C73-B99A-CDDB1875A8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B141E-194A-4462-9C9E-3C7DB4BD944B}" type="datetimeFigureOut">
              <a:rPr lang="ru-RU" smtClean="0"/>
              <a:t>24.02.2014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99C22-A70D-4C73-B99A-CDDB1875A8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B141E-194A-4462-9C9E-3C7DB4BD944B}" type="datetimeFigureOut">
              <a:rPr lang="ru-RU" smtClean="0"/>
              <a:t>24.02.2014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99C22-A70D-4C73-B99A-CDDB1875A8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B141E-194A-4462-9C9E-3C7DB4BD944B}" type="datetimeFigureOut">
              <a:rPr lang="ru-RU" smtClean="0"/>
              <a:t>24.02.2014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99C22-A70D-4C73-B99A-CDDB1875A8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B141E-194A-4462-9C9E-3C7DB4BD944B}" type="datetimeFigureOut">
              <a:rPr lang="ru-RU" smtClean="0"/>
              <a:t>24.02.2014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99C22-A70D-4C73-B99A-CDDB1875A8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B141E-194A-4462-9C9E-3C7DB4BD944B}" type="datetimeFigureOut">
              <a:rPr lang="ru-RU" smtClean="0"/>
              <a:t>24.02.2014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99C22-A70D-4C73-B99A-CDDB1875A8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B141E-194A-4462-9C9E-3C7DB4BD944B}" type="datetimeFigureOut">
              <a:rPr lang="ru-RU" smtClean="0"/>
              <a:t>24.02.2014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99C22-A70D-4C73-B99A-CDDB1875A8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AB141E-194A-4462-9C9E-3C7DB4BD944B}" type="datetimeFigureOut">
              <a:rPr lang="ru-RU" smtClean="0"/>
              <a:t>24.02.2014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C99C22-A70D-4C73-B99A-CDDB1875A82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err="1" smtClean="0"/>
              <a:t>Сорвилова</a:t>
            </a:r>
            <a:r>
              <a:rPr lang="ru-RU" dirty="0" smtClean="0"/>
              <a:t> Ольга Валентиновна</a:t>
            </a:r>
            <a:br>
              <a:rPr lang="ru-RU" dirty="0" smtClean="0"/>
            </a:br>
            <a:r>
              <a:rPr lang="ru-RU" dirty="0" smtClean="0"/>
              <a:t>4Д-смотр строя и песни.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DC1099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DC110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DC11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DC110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DC110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3</Words>
  <Application>Microsoft Office PowerPoint</Application>
  <PresentationFormat>Экран (4:3)</PresentationFormat>
  <Paragraphs>1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Сорвилова Ольга Валентиновна 4Д-смотр строя и песни.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Сорвилова Ольга Валентиновна 4Д-смотр строя и песни.</dc:title>
  <dc:creator>Татьяна</dc:creator>
  <cp:lastModifiedBy>Татьяна</cp:lastModifiedBy>
  <cp:revision>1</cp:revision>
  <dcterms:created xsi:type="dcterms:W3CDTF">2014-02-24T08:27:33Z</dcterms:created>
  <dcterms:modified xsi:type="dcterms:W3CDTF">2014-02-24T08:31:37Z</dcterms:modified>
</cp:coreProperties>
</file>