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7" r:id="rId1"/>
  </p:sldMasterIdLst>
  <p:notesMasterIdLst>
    <p:notesMasterId r:id="rId19"/>
  </p:notesMasterIdLst>
  <p:sldIdLst>
    <p:sldId id="286" r:id="rId2"/>
    <p:sldId id="256" r:id="rId3"/>
    <p:sldId id="272" r:id="rId4"/>
    <p:sldId id="260" r:id="rId5"/>
    <p:sldId id="261" r:id="rId6"/>
    <p:sldId id="273" r:id="rId7"/>
    <p:sldId id="275" r:id="rId8"/>
    <p:sldId id="276" r:id="rId9"/>
    <p:sldId id="279" r:id="rId10"/>
    <p:sldId id="278" r:id="rId11"/>
    <p:sldId id="280" r:id="rId12"/>
    <p:sldId id="285" r:id="rId13"/>
    <p:sldId id="277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14" autoAdjust="0"/>
  </p:normalViewPr>
  <p:slideViewPr>
    <p:cSldViewPr>
      <p:cViewPr varScale="1">
        <p:scale>
          <a:sx n="74" d="100"/>
          <a:sy n="74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E6CF7D-64B8-4776-A042-AED8897ED516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A19E2B-C819-431F-8484-B34DAAAF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17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4E79F-5C35-4AC7-B244-053A3AC9C8C6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E2B5-38A5-4442-A71C-85F23F1A9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9E755-B360-4EEE-8430-DE521907A3CA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D5ED6-CDC7-4240-B77B-FA6C0883A1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0E62F-F4B7-477C-B48C-B429394A8AA4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C1E3C-FDF3-4E5D-9367-032325FA56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CEE3F-DFBB-44B5-9A18-0F3559BAA542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9E61B-02CB-4691-8F39-1E790C55C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0F722-0D92-4982-82AD-66F4CF17AFF9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C3E3743-7F0A-4608-B852-20FCB4062E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AF0A5-DDD7-43E9-BADE-3B21C3511F71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288CC-7D5B-43AE-B4B9-87EB038C61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D4264-1DF0-4326-A207-DFC37101CE0C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472EB-1AF4-47AD-BB47-78E43B08C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888E6-4AA9-473F-8DB7-3DD8156588D0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EF6E3-8118-404F-914A-6958D188C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04DB1-A5E8-4B17-9E46-14EC5E7E622F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246FB-149A-4139-B568-57C5F2554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D3B5E-0746-419F-A870-4B00AC51BADF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947C9-F77E-4215-A5CE-D8F5268E6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61546-A43E-4542-9950-879CB5564101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373D5-8EE2-4BE9-83EA-BA3C3DE67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F903400-62F8-4C41-B250-8C101F458AA9}" type="datetimeFigureOut">
              <a:rPr lang="ru-RU" smtClean="0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EA47755-A5BB-476B-970F-579DFEEAE6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 гордость  класса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9" t="19051" r="17718" b="50014"/>
          <a:stretch/>
        </p:blipFill>
        <p:spPr bwMode="auto">
          <a:xfrm>
            <a:off x="2987824" y="1772816"/>
            <a:ext cx="3132000" cy="299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58924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+mn-lt"/>
              </a:rPr>
              <a:t>Наш  Пашка</a:t>
            </a:r>
            <a:endParaRPr lang="ru-RU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98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linin\Desktop\y_de187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86675" cy="576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linin\Desktop\z_8c5f56951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linin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40760" cy="635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linin\Desktop\bpqENAlfN9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605601" cy="6208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БК «</a:t>
            </a:r>
            <a:r>
              <a:rPr lang="ru-RU" dirty="0" err="1" smtClean="0"/>
              <a:t>Сибгеопроект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Kalinin\Desktop\4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05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«Здесь проходят тренировки»</a:t>
            </a:r>
            <a:endParaRPr lang="ru-RU" dirty="0"/>
          </a:p>
        </p:txBody>
      </p:sp>
      <p:pic>
        <p:nvPicPr>
          <p:cNvPr id="10242" name="Picture 2" descr="C:\Users\Kalinin\Desktop\vwzeuEXbb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3326"/>
            <a:ext cx="8892480" cy="432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26" y="82388"/>
            <a:ext cx="8229600" cy="1143000"/>
          </a:xfrm>
        </p:spPr>
        <p:txBody>
          <a:bodyPr/>
          <a:lstStyle/>
          <a:p>
            <a:r>
              <a:rPr lang="ru-RU" dirty="0" smtClean="0"/>
              <a:t>«Мои достижения»</a:t>
            </a:r>
            <a:endParaRPr lang="ru-RU" dirty="0"/>
          </a:p>
        </p:txBody>
      </p:sp>
      <p:pic>
        <p:nvPicPr>
          <p:cNvPr id="11266" name="Picture 2" descr="C:\Users\Kalinin\Desktop\IMG_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57333" cy="530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316835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894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4005263"/>
            <a:ext cx="9144000" cy="28527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 eaLnBrk="1" hangingPunct="1"/>
            <a:endParaRPr lang="ru-RU" sz="2800" cap="none" dirty="0" smtClean="0">
              <a:effectLst/>
              <a:latin typeface="Arial" charset="0"/>
            </a:endParaRPr>
          </a:p>
        </p:txBody>
      </p: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5580112" y="4868863"/>
            <a:ext cx="2952328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018" y="581238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Калинин Павел 11В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61048"/>
            <a:ext cx="5117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Баскетбол</a:t>
            </a:r>
          </a:p>
        </p:txBody>
      </p:sp>
      <p:pic>
        <p:nvPicPr>
          <p:cNvPr id="1029" name="Picture 5" descr="C:\Users\Kalinin\Desktop\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624"/>
            <a:ext cx="574645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61823" y="621166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Январь 2014г.</a:t>
            </a:r>
            <a:endParaRPr lang="ru-RU" dirty="0"/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subTitle" idx="1"/>
          </p:nvPr>
        </p:nvSpPr>
        <p:spPr>
          <a:xfrm>
            <a:off x="972431" y="2924944"/>
            <a:ext cx="7342014" cy="330252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100" dirty="0" err="1" smtClean="0">
                <a:solidFill>
                  <a:schemeClr val="accent1"/>
                </a:solidFill>
                <a:latin typeface="Arial" charset="0"/>
              </a:rPr>
              <a:t>Баскетбо́л</a:t>
            </a:r>
            <a:r>
              <a:rPr lang="ru-RU" sz="2100" dirty="0" smtClean="0">
                <a:solidFill>
                  <a:schemeClr val="accent1"/>
                </a:solidFill>
                <a:latin typeface="Arial" charset="0"/>
              </a:rPr>
              <a:t>  — спортивная командная игра с мячом. В баскетбол играют две команды, каждая из которых состоит из пяти игроков. Цель каждой команды — забросить руками мяч в корзину  соперника и помешать другой команде овладеть мячом и забросить его в  корзину </a:t>
            </a:r>
            <a:r>
              <a:rPr lang="ru-RU" sz="2100" dirty="0" err="1" smtClean="0">
                <a:solidFill>
                  <a:schemeClr val="accent1"/>
                </a:solidFill>
                <a:latin typeface="Arial" charset="0"/>
              </a:rPr>
              <a:t>сопеника</a:t>
            </a:r>
            <a:r>
              <a:rPr lang="ru-RU" sz="2100" dirty="0" smtClean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ru-RU" sz="2100" dirty="0" err="1" smtClean="0">
                <a:solidFill>
                  <a:schemeClr val="accent1"/>
                </a:solidFill>
                <a:latin typeface="Arial" charset="0"/>
              </a:rPr>
              <a:t>Kорзина</a:t>
            </a:r>
            <a:r>
              <a:rPr lang="ru-RU" sz="2100" dirty="0" smtClean="0">
                <a:solidFill>
                  <a:schemeClr val="accent1"/>
                </a:solidFill>
                <a:latin typeface="Arial" charset="0"/>
              </a:rPr>
              <a:t> находится на высоте 3,05 метра от пола (10 футов). От каждой команды на площадке находится по 5 человек, всего в команде 12 человек, замены не ограничены. За мяч, заброшенный с ближней и средней дистанции, засчитывается 2 очка, с дальней (из-за </a:t>
            </a:r>
            <a:r>
              <a:rPr lang="ru-RU" sz="2100" dirty="0" err="1" smtClean="0">
                <a:solidFill>
                  <a:schemeClr val="accent1"/>
                </a:solidFill>
                <a:latin typeface="Arial" charset="0"/>
              </a:rPr>
              <a:t>трёхочковой</a:t>
            </a:r>
            <a:r>
              <a:rPr lang="ru-RU" sz="2100" dirty="0" smtClean="0">
                <a:solidFill>
                  <a:schemeClr val="accent1"/>
                </a:solidFill>
                <a:latin typeface="Arial" charset="0"/>
              </a:rPr>
              <a:t> линии) — 3 очка. Штрафной бросок оценивается в одно очко. 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7"/>
            <a:ext cx="4536504" cy="2433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/>
          </p:nvPr>
        </p:nvSpPr>
        <p:spPr bwMode="auto">
          <a:xfrm>
            <a:off x="323528" y="3429000"/>
            <a:ext cx="8229600" cy="1828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Arial" charset="0"/>
              </a:rPr>
              <a:t>Баскетбол входит в программу Олимпийских игр с 1936 года. Изобретатель игры </a:t>
            </a:r>
            <a:r>
              <a:rPr lang="ru-RU" sz="2800" dirty="0" smtClean="0">
                <a:latin typeface="Arial" charset="0"/>
              </a:rPr>
              <a:t>Джеймс </a:t>
            </a:r>
            <a:r>
              <a:rPr lang="ru-RU" sz="2800" dirty="0" err="1" smtClean="0">
                <a:latin typeface="Arial" charset="0"/>
              </a:rPr>
              <a:t>Нейсмит</a:t>
            </a:r>
            <a:r>
              <a:rPr lang="ru-RU" sz="2400" dirty="0" smtClean="0">
                <a:latin typeface="Arial" charset="0"/>
              </a:rPr>
              <a:t> был там в качестве гостя.</a:t>
            </a:r>
          </a:p>
        </p:txBody>
      </p:sp>
      <p:pic>
        <p:nvPicPr>
          <p:cNvPr id="17410" name="Picture 4"/>
          <p:cNvPicPr>
            <a:picLocks noGrp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08672">
            <a:off x="1276270" y="411023"/>
            <a:ext cx="2487003" cy="258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028">
            <a:off x="5497185" y="388995"/>
            <a:ext cx="2079206" cy="292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 bwMode="auto">
          <a:xfrm>
            <a:off x="507488" y="3490957"/>
            <a:ext cx="8229600" cy="1828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Arial" charset="0"/>
              </a:rPr>
              <a:t>Регулярные чемпионаты мира по баскетболу среди мужчин проводятся с 1950 года, среди женщин — с 1953 года, а чемпионаты Европы — с 1935 года.</a:t>
            </a:r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16632"/>
            <a:ext cx="4286066" cy="272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633664" cy="272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«Мои первые шаги в баскетболе»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alinin\Desktop\getImag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21753" cy="294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linin\Desktop\x_129b16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6792"/>
            <a:ext cx="4175919" cy="313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linin\Desktop\gVDuv_tSI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62" y="4133124"/>
            <a:ext cx="4021269" cy="30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«Мои успехи»</a:t>
            </a:r>
            <a:endParaRPr lang="ru-RU" dirty="0"/>
          </a:p>
        </p:txBody>
      </p:sp>
      <p:pic>
        <p:nvPicPr>
          <p:cNvPr id="3074" name="Picture 2" descr="C:\Users\Kalinin\Desktop\06mQv2Vrp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84776" cy="523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linin\Desktop\33H1ARFy-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49312" cy="546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linin\Desktop\y_369d2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27782" cy="476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198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Спортивная  гордость  класса</vt:lpstr>
      <vt:lpstr>Презентация PowerPoint</vt:lpstr>
      <vt:lpstr>Презентация PowerPoint</vt:lpstr>
      <vt:lpstr>Баскетбол входит в программу Олимпийских игр с 1936 года. Изобретатель игры Джеймс Нейсмит был там в качестве гостя.</vt:lpstr>
      <vt:lpstr>Регулярные чемпионаты мира по баскетболу среди мужчин проводятся с 1950 года, среди женщин — с 1953 года, а чемпионаты Европы — с 1935 года.</vt:lpstr>
      <vt:lpstr>«Мои первые шаги в баскетболе»</vt:lpstr>
      <vt:lpstr>«Мои успехи»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БК «Сибгеопроект»</vt:lpstr>
      <vt:lpstr>«Здесь проходят тренировки»</vt:lpstr>
      <vt:lpstr>«Мои достижения»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ADMIN1QW</cp:lastModifiedBy>
  <cp:revision>30</cp:revision>
  <dcterms:created xsi:type="dcterms:W3CDTF">2013-02-01T15:13:56Z</dcterms:created>
  <dcterms:modified xsi:type="dcterms:W3CDTF">2014-02-09T02:17:56Z</dcterms:modified>
</cp:coreProperties>
</file>