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9149-3C7F-4ADC-97AD-02085B1D5A44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1EBDA-6F6A-41B3-9926-9423986389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Чернова </a:t>
            </a:r>
            <a:r>
              <a:rPr lang="ru-RU" dirty="0" err="1" smtClean="0"/>
              <a:t>Т.А.-смотр</a:t>
            </a:r>
            <a:r>
              <a:rPr lang="ru-RU" dirty="0" smtClean="0"/>
              <a:t> строя и песни(4 «Г»).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Чернова Т.А.-смотр строя и песни(4 «Г»).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Чернова Т.А.-смотр строя и песни(4 «Г»).</dc:title>
  <dc:creator>Татьяна</dc:creator>
  <cp:lastModifiedBy>Татьяна</cp:lastModifiedBy>
  <cp:revision>1</cp:revision>
  <dcterms:created xsi:type="dcterms:W3CDTF">2014-02-12T10:05:00Z</dcterms:created>
  <dcterms:modified xsi:type="dcterms:W3CDTF">2014-02-12T10:10:42Z</dcterms:modified>
</cp:coreProperties>
</file>