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8" r:id="rId8"/>
    <p:sldId id="290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3" autoAdjust="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все фото с фотоаппарата\смотр строя и песни\SAM_5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7810"/>
            <a:ext cx="7992888" cy="67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все фото с фотоаппарата\смотр строя и песни\SAM_5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7937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все фото с фотоаппарата\смотр строя и песни\SAM_5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06070" cy="60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0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все фото с фотоаппарата\смотр строя и песни\SAM_5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66"/>
            <a:ext cx="9152593" cy="66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все фото с фотоаппарата\смотр строя и песни\SAM_5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3" y="980728"/>
            <a:ext cx="7747932" cy="55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2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все фото с фотоаппарата\смотр строя и песни\SAM_5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280919" cy="465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все фото с фотоаппарата\смотр строя и песни\SAM_5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6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все фото с фотоаппарата\смотр строя и песни\SAM_5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620688"/>
            <a:ext cx="8046156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все фото с фотоаппарата\смотр строя и песни\SAM_5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692696"/>
            <a:ext cx="80461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81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7</cp:revision>
  <dcterms:created xsi:type="dcterms:W3CDTF">2014-02-18T05:11:58Z</dcterms:created>
  <dcterms:modified xsi:type="dcterms:W3CDTF">2014-02-18T06:07:11Z</dcterms:modified>
</cp:coreProperties>
</file>