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0062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        В 3 «Е» классе  Праздник масленица       удался на славу!!!!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Ученики вместе с родителями   Напекли блинов</a:t>
            </a:r>
            <a:endParaRPr lang="ru-RU" dirty="0"/>
          </a:p>
        </p:txBody>
      </p:sp>
      <p:pic>
        <p:nvPicPr>
          <p:cNvPr id="3074" name="Picture 2" descr="H:\DCIM\100OLYMP\P2261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54162"/>
            <a:ext cx="7500990" cy="5089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 descr="H:\DCIM\100OLYMP\P2261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  <p:pic>
        <p:nvPicPr>
          <p:cNvPr id="4102" name="Picture 6" descr="H:\DCIM\100OLYMP\P2261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  <p:pic>
        <p:nvPicPr>
          <p:cNvPr id="4103" name="Picture 7" descr="H:\DCIM\100OLYMP\P2261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:\DCIM\100OLYMP\P2261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  <p:pic>
        <p:nvPicPr>
          <p:cNvPr id="5123" name="Picture 3" descr="H:\DCIM\100OLYMP\P2261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  <p:pic>
        <p:nvPicPr>
          <p:cNvPr id="5124" name="Picture 4" descr="H:\DCIM\100OLYMP\P226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Потом был весёлый праздник с различными конкурсами</a:t>
            </a:r>
            <a:endParaRPr lang="ru-RU" dirty="0"/>
          </a:p>
        </p:txBody>
      </p:sp>
      <p:pic>
        <p:nvPicPr>
          <p:cNvPr id="6146" name="Picture 2" descr="H:\DCIM\100OLYMP\P2261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54162"/>
            <a:ext cx="7072362" cy="5089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DCIM\100OLYMP\P2261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50099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DCIM\100OLYMP\P2261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429552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Всё   закончилось   весёлыми        танцами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H:\DCIM\100OLYMP\P2261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42942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endParaRPr lang="ru-RU" dirty="0"/>
          </a:p>
        </p:txBody>
      </p:sp>
      <p:pic>
        <p:nvPicPr>
          <p:cNvPr id="9218" name="Picture 2" descr="H:\DCIM\100OLYMP\P2261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7572428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</TotalTime>
  <Words>32</Words>
  <Application>Microsoft Office PowerPoint</Application>
  <PresentationFormat>Экран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        В 3 «Е» классе  Праздник масленица       удался на славу!!!!</vt:lpstr>
      <vt:lpstr>Ученики вместе с родителями   Напекли блинов</vt:lpstr>
      <vt:lpstr>Слайд 3</vt:lpstr>
      <vt:lpstr>Слайд 4</vt:lpstr>
      <vt:lpstr> Потом был весёлый праздник с различными конкурсами</vt:lpstr>
      <vt:lpstr>Слайд 6</vt:lpstr>
      <vt:lpstr>Слайд 7</vt:lpstr>
      <vt:lpstr>Всё   закончилось   весёлыми        танцами</vt:lpstr>
      <vt:lpstr>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В 3 «Е» классе  Праздник масленица       удался на славу!!!!</dc:title>
  <cp:lastModifiedBy>volcaNo</cp:lastModifiedBy>
  <cp:revision>2</cp:revision>
  <dcterms:modified xsi:type="dcterms:W3CDTF">2014-02-25T14:51:59Z</dcterms:modified>
</cp:coreProperties>
</file>