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823D-73F5-4802-AF21-6790FFC970D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357-03AB-4794-ABF2-E01BEBB37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823D-73F5-4802-AF21-6790FFC970D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357-03AB-4794-ABF2-E01BEBB37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823D-73F5-4802-AF21-6790FFC970D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357-03AB-4794-ABF2-E01BEBB37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823D-73F5-4802-AF21-6790FFC970D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357-03AB-4794-ABF2-E01BEBB37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823D-73F5-4802-AF21-6790FFC970D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357-03AB-4794-ABF2-E01BEBB37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823D-73F5-4802-AF21-6790FFC970D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357-03AB-4794-ABF2-E01BEBB37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823D-73F5-4802-AF21-6790FFC970D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357-03AB-4794-ABF2-E01BEBB37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823D-73F5-4802-AF21-6790FFC970D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357-03AB-4794-ABF2-E01BEBB37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823D-73F5-4802-AF21-6790FFC970D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357-03AB-4794-ABF2-E01BEBB37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823D-73F5-4802-AF21-6790FFC970D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357-03AB-4794-ABF2-E01BEBB37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8823D-73F5-4802-AF21-6790FFC970D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7357-03AB-4794-ABF2-E01BEBB37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8823D-73F5-4802-AF21-6790FFC970DE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A7357-03AB-4794-ABF2-E01BEBB371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4 «Г»-</a:t>
            </a:r>
            <a:r>
              <a:rPr lang="ru-RU" dirty="0" err="1" smtClean="0"/>
              <a:t>спортивный.Чернова</a:t>
            </a:r>
            <a:r>
              <a:rPr lang="ru-RU" dirty="0" smtClean="0"/>
              <a:t> Т.А.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4 «Г»-спортивный.Чернова Т.А.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«Г»-спортивный.Чернова Т.А.</dc:title>
  <dc:creator>Татьяна</dc:creator>
  <cp:lastModifiedBy>Татьяна</cp:lastModifiedBy>
  <cp:revision>1</cp:revision>
  <dcterms:created xsi:type="dcterms:W3CDTF">2014-03-08T12:14:32Z</dcterms:created>
  <dcterms:modified xsi:type="dcterms:W3CDTF">2014-03-08T12:19:16Z</dcterms:modified>
</cp:coreProperties>
</file>