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77" r:id="rId9"/>
    <p:sldId id="275" r:id="rId10"/>
    <p:sldId id="276" r:id="rId11"/>
    <p:sldId id="278" r:id="rId12"/>
    <p:sldId id="268" r:id="rId13"/>
    <p:sldId id="269" r:id="rId14"/>
    <p:sldId id="271" r:id="rId15"/>
    <p:sldId id="279" r:id="rId16"/>
    <p:sldId id="280" r:id="rId17"/>
    <p:sldId id="281" r:id="rId18"/>
    <p:sldId id="270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867" autoAdjust="0"/>
  </p:normalViewPr>
  <p:slideViewPr>
    <p:cSldViewPr snapToGrid="0">
      <p:cViewPr varScale="1">
        <p:scale>
          <a:sx n="61" d="100"/>
          <a:sy n="61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0580-7262-4713-933E-C4CA1E3A9B47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5D96-AD40-45B5-88F3-D6AC762B4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0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5D96-AD40-45B5-88F3-D6AC762B4C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7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5D96-AD40-45B5-88F3-D6AC762B4C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4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5D96-AD40-45B5-88F3-D6AC762B4C1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5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E5D96-AD40-45B5-88F3-D6AC762B4C1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4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5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4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2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0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2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3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07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9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8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1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3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1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0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4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7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8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1308B3-BADA-4000-A761-96F5EBC35358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349E33-5D9B-4778-A33D-D3C2CE10C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9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989" y="2138767"/>
            <a:ext cx="10125563" cy="7904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СОСТАВА 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ПИТЬЕВОЙ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ВОДЫ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369" y="3339174"/>
            <a:ext cx="10352869" cy="18191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>
                <a:solidFill>
                  <a:schemeClr val="tx2"/>
                </a:solidFill>
              </a:rPr>
              <a:t>Автор:</a:t>
            </a:r>
            <a:r>
              <a:rPr lang="ru-RU" sz="2000" b="1" dirty="0">
                <a:solidFill>
                  <a:schemeClr val="tx2"/>
                </a:solidFill>
              </a:rPr>
              <a:t> Ткаченко Анастасия,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ученица 2 «В» </a:t>
            </a:r>
            <a:r>
              <a:rPr lang="ru-RU" sz="2000" b="1" dirty="0" smtClean="0">
                <a:solidFill>
                  <a:schemeClr val="tx2"/>
                </a:solidFill>
              </a:rPr>
              <a:t>класса</a:t>
            </a:r>
          </a:p>
          <a:p>
            <a:pPr>
              <a:spcBef>
                <a:spcPts val="0"/>
              </a:spcBef>
            </a:pPr>
            <a:endParaRPr lang="ru-RU" sz="20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Руководитель</a:t>
            </a:r>
            <a:r>
              <a:rPr lang="ru-RU" sz="2000" b="1" i="1" dirty="0">
                <a:solidFill>
                  <a:schemeClr val="tx2"/>
                </a:solidFill>
              </a:rPr>
              <a:t>: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Малофеева</a:t>
            </a:r>
            <a:r>
              <a:rPr lang="ru-RU" sz="2000" b="1" dirty="0">
                <a:solidFill>
                  <a:schemeClr val="tx2"/>
                </a:solidFill>
              </a:rPr>
              <a:t> Валентина Александровна</a:t>
            </a:r>
            <a:r>
              <a:rPr lang="ru-RU" sz="2000" b="1" dirty="0" smtClean="0">
                <a:solidFill>
                  <a:schemeClr val="tx2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учитель начальных </a:t>
            </a:r>
            <a:r>
              <a:rPr lang="ru-RU" sz="2000" b="1" dirty="0" smtClean="0">
                <a:solidFill>
                  <a:schemeClr val="tx2"/>
                </a:solidFill>
              </a:rPr>
              <a:t>классов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i="1" dirty="0">
                <a:solidFill>
                  <a:schemeClr val="tx2"/>
                </a:solidFill>
              </a:rPr>
              <a:t>Консультант:</a:t>
            </a:r>
            <a:r>
              <a:rPr lang="ru-RU" sz="2000" b="1" dirty="0">
                <a:solidFill>
                  <a:schemeClr val="tx2"/>
                </a:solidFill>
              </a:rPr>
              <a:t> Ткаченко Татьяна Борисовна, </a:t>
            </a:r>
            <a:r>
              <a:rPr lang="ru-RU" sz="2000" b="1" dirty="0" smtClean="0">
                <a:solidFill>
                  <a:schemeClr val="tx2"/>
                </a:solidFill>
              </a:rPr>
              <a:t>к.х.н</a:t>
            </a:r>
            <a:r>
              <a:rPr lang="ru-RU" sz="2000" b="1" dirty="0">
                <a:solidFill>
                  <a:schemeClr val="tx2"/>
                </a:solidFill>
              </a:rPr>
              <a:t>., доцент каф. орг. химии </a:t>
            </a:r>
            <a:r>
              <a:rPr lang="ru-RU" sz="2000" b="1" dirty="0" err="1">
                <a:solidFill>
                  <a:schemeClr val="tx2"/>
                </a:solidFill>
              </a:rPr>
              <a:t>КемГУ</a:t>
            </a:r>
            <a:endParaRPr lang="ru-RU" sz="20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2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2708" y="222544"/>
            <a:ext cx="4513934" cy="5759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вода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:\3Z9R34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" y="1055855"/>
            <a:ext cx="4511828" cy="564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:\3Z9R348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79" y="1055855"/>
            <a:ext cx="4783530" cy="56411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4656" y="222544"/>
            <a:ext cx="23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 2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тьяна\Documents\Настя\Вода\болезн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58" y="161444"/>
            <a:ext cx="6928839" cy="659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5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Татьяна\Documents\Настя\Вода\distillator_de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14" y="1337644"/>
            <a:ext cx="2419967" cy="329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Documents\Настя\Вода\8dcf748cbda22188515e5c7b2e5d3dce_0x0_i28adb515evq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47" y="2018447"/>
            <a:ext cx="2166710" cy="238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Татьяна\Documents\Настя\Вода\2975_17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23" y="1525058"/>
            <a:ext cx="2493147" cy="29228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57114" y="4920371"/>
            <a:ext cx="2639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истиллятор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4760" y="4923968"/>
            <a:ext cx="22327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Кувшин»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0279" y="4920371"/>
            <a:ext cx="3869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ильтр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Аквафор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Морион»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47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Татьяна\Documents\Настя\Вода\TD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03" y="199682"/>
            <a:ext cx="3290015" cy="255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Documents\Настя\Вода\electroliz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79" y="3790748"/>
            <a:ext cx="2665925" cy="28805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77679" y="2978493"/>
            <a:ext cx="2220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TDS -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829" y="5998181"/>
            <a:ext cx="3108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Электролизер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:\3Z9R34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0" y="0"/>
            <a:ext cx="3232508" cy="379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:\3Z9R34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54" y="1027230"/>
            <a:ext cx="3908554" cy="5617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559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687357"/>
              </p:ext>
            </p:extLst>
          </p:nvPr>
        </p:nvGraphicFramePr>
        <p:xfrm>
          <a:off x="0" y="0"/>
          <a:ext cx="12192000" cy="7093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9747"/>
                <a:gridCol w="2181727"/>
                <a:gridCol w="4010526"/>
              </a:tblGrid>
              <a:tr h="1347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воды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Показания 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TDS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-метра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действия электрического тока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  <a:tr h="2063082"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Вода, очищенная     ДИСТИЛЛЯТОРОМ в </a:t>
                      </a:r>
                      <a:r>
                        <a:rPr lang="ru-RU" sz="3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КемГУ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Осадка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  <a:tr h="1524000"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Вода, очищенная фильтром «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АКВАФОР МОРИОН»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Осадка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  <a:tr h="1941095"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растаявшей 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СОСУЛЬКИ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Легкое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помутнение 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</a:tbl>
          </a:graphicData>
        </a:graphic>
      </p:graphicFrame>
      <p:pic>
        <p:nvPicPr>
          <p:cNvPr id="2057" name="Рисунок 26" descr="3Z9R20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113" y="5365281"/>
            <a:ext cx="1255780" cy="14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00481"/>
              </p:ext>
            </p:extLst>
          </p:nvPr>
        </p:nvGraphicFramePr>
        <p:xfrm>
          <a:off x="0" y="1"/>
          <a:ext cx="12192000" cy="6991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2653"/>
                <a:gridCol w="1459831"/>
                <a:gridCol w="5149516"/>
              </a:tblGrid>
              <a:tr h="2454441"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холодная водопроводная 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(ШКОЛА</a:t>
                      </a: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92)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Немного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темно-зеленого осадка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  <a:tr h="2390274"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очищенная фильтром «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КУВШИН»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нашем классе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Темно-зеленый обильный осадок 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  <a:tr h="2146300"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холодная водопроводная (</a:t>
                      </a:r>
                      <a:r>
                        <a:rPr lang="ru-RU" sz="3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КемГУ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Темно-зеленый обильный осадок </a:t>
                      </a: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</a:tbl>
          </a:graphicData>
        </a:graphic>
      </p:graphicFrame>
      <p:pic>
        <p:nvPicPr>
          <p:cNvPr id="2055" name="Рисунок 29" descr="3Z9R20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150" y="3060041"/>
            <a:ext cx="1310593" cy="16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32" descr="3Z9R20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17" y="5396263"/>
            <a:ext cx="1243757" cy="15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28" descr="3Z9R20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79" y="519994"/>
            <a:ext cx="1267342" cy="15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4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20330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6780"/>
                <a:gridCol w="1255362"/>
                <a:gridCol w="4349858"/>
              </a:tblGrid>
              <a:tr h="2109239"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ХОЛОДНАЯ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водопроводная (пр. Октябрьский, д.93)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Буро-зеленый 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обильный</a:t>
                      </a: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осадок 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  <a:tr h="2581710"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Вода, очищенная фильтром «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Аквафор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Морион», в которой несколько часов находился 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ИОНИЗАТОР из СЕРЕБРА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осадок 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  <a:tr h="2167050"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МИНЕРАЛЬНАЯ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«Ессентуки 2»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Темно-зеленый осадок </a:t>
                      </a: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</a:t>
                      </a: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</a:tbl>
          </a:graphicData>
        </a:graphic>
      </p:graphicFrame>
      <p:pic>
        <p:nvPicPr>
          <p:cNvPr id="2053" name="Рисунок 31" descr="3Z9R2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647" y="415513"/>
            <a:ext cx="1010237" cy="14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7" descr="3Z9R2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59" y="2435546"/>
            <a:ext cx="1175330" cy="15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30" descr="3Z9R20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20" y="5123389"/>
            <a:ext cx="1201901" cy="15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84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06984"/>
              </p:ext>
            </p:extLst>
          </p:nvPr>
        </p:nvGraphicFramePr>
        <p:xfrm>
          <a:off x="0" y="1"/>
          <a:ext cx="12192000" cy="6862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0331"/>
                <a:gridCol w="2745384"/>
                <a:gridCol w="5016285"/>
              </a:tblGrid>
              <a:tr h="3208148"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ГОРЯЧАЯ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водопроводная (пр. Октябрьский, д.93)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Буро-зеленый</a:t>
                      </a: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обильный </a:t>
                      </a: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осадок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  <a:tr h="3654501"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СВЯТАЯ 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вода, которая хранится 2 года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  <a:tc>
                  <a:txBody>
                    <a:bodyPr/>
                    <a:lstStyle/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обильный </a:t>
                      </a: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осадок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80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/>
                </a:tc>
              </a:tr>
            </a:tbl>
          </a:graphicData>
        </a:graphic>
      </p:graphicFrame>
      <p:pic>
        <p:nvPicPr>
          <p:cNvPr id="2050" name="Рисунок 22" descr="3Z9R2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042450" y="1258614"/>
            <a:ext cx="1302308" cy="16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3" descr="3Z9R20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764" y="4131174"/>
            <a:ext cx="1357679" cy="16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82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953" y="775951"/>
            <a:ext cx="11264648" cy="6082049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800"/>
              </a:spcBef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проведенных исследований показано, что в питьевой воде могут быть растворены различные соли и содержание их может значительно отличаться.</a:t>
            </a:r>
          </a:p>
          <a:p>
            <a:pPr marL="457200" indent="-457200" algn="just">
              <a:spcBef>
                <a:spcPts val="1800"/>
              </a:spcBef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Обнаружено, что оптимальную степень очистки питьевой воды удается получить при использовании фильтра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Аквафор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Морион». </a:t>
            </a:r>
          </a:p>
        </p:txBody>
      </p:sp>
    </p:spTree>
    <p:extLst>
      <p:ext uri="{BB962C8B-B14F-4D97-AF65-F5344CB8AC3E}">
        <p14:creationId xmlns:p14="http://schemas.microsoft.com/office/powerpoint/2010/main" val="5502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2706" y="2767262"/>
            <a:ext cx="9359163" cy="90321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393" y="1286359"/>
            <a:ext cx="10401356" cy="384358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знакомство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удивительными свойствами воды и изучение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воды, которую мы используем в наших домах.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проводился в лаборатории Кемеровского государственного университета.</a:t>
            </a:r>
            <a:r>
              <a:rPr lang="ru-RU" sz="2400" i="1" dirty="0"/>
              <a:t/>
            </a:r>
            <a:br>
              <a:rPr lang="ru-RU" sz="2400" i="1" dirty="0"/>
            </a:b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3065" y="1525070"/>
            <a:ext cx="6003958" cy="2768957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«Вода! У тебя нет ни вкуса, ни цвета, ни запаха, тебя не опишешь, тобой наслаждаешься, не понимая, что ты такое. Ты не просто необходима для жизни, ты и есть жизнь.»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4" y="1503070"/>
            <a:ext cx="4325445" cy="3545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5082" y="4525297"/>
            <a:ext cx="4466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де Сент-Экзюпери</a:t>
            </a:r>
          </a:p>
        </p:txBody>
      </p:sp>
    </p:spTree>
    <p:extLst>
      <p:ext uri="{BB962C8B-B14F-4D97-AF65-F5344CB8AC3E}">
        <p14:creationId xmlns:p14="http://schemas.microsoft.com/office/powerpoint/2010/main" val="36126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249" y="4385255"/>
            <a:ext cx="3750155" cy="12846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растениях содержится до 90% воды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4003" y="4155043"/>
            <a:ext cx="6330645" cy="215399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взрослого человека состоит из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на 60 - 65%. Кости содержат 22% воды, мозг 75%, в то время как кровь состоит из нее на целых 92%.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9" y="465518"/>
            <a:ext cx="4648456" cy="3481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03" y="465519"/>
            <a:ext cx="6330645" cy="34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9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4" y="192913"/>
            <a:ext cx="6688677" cy="3657870"/>
          </a:xfrm>
          <a:prstGeom prst="rect">
            <a:avLst/>
          </a:prstGeom>
        </p:spPr>
      </p:pic>
      <p:pic>
        <p:nvPicPr>
          <p:cNvPr id="6" name="Рисунок 5" descr="C:\Users\Татьяна\Documents\Настя\Вода\круговорот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86" y="2730321"/>
            <a:ext cx="4939581" cy="403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089286" y="1133341"/>
            <a:ext cx="467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Круговорот воды в природе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87627" y="4486661"/>
            <a:ext cx="638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воды на Земле огромны. Большая часть всей воды сосредоточена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Мировом океане, который занимает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поверхности планеты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2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87" y="5752609"/>
            <a:ext cx="3621367" cy="6214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винчи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Татьяна\Documents\Настя\Вода\article-1219988-0167C9030000044D-299_306x4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0" y="772733"/>
            <a:ext cx="3139761" cy="38967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41965" y="12492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91439"/>
              </p:ext>
            </p:extLst>
          </p:nvPr>
        </p:nvGraphicFramePr>
        <p:xfrm>
          <a:off x="5651813" y="377134"/>
          <a:ext cx="4482814" cy="468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S ChemDraw Drawing" r:id="rId4" imgW="1804015" imgH="1884676" progId="ChemDraw.Document.6.0">
                  <p:embed/>
                </p:oleObj>
              </mc:Choice>
              <mc:Fallback>
                <p:oleObj name="CS ChemDraw Drawing" r:id="rId4" imgW="1804015" imgH="188467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813" y="377134"/>
                        <a:ext cx="4482814" cy="4687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10800000" flipV="1">
            <a:off x="367186" y="4911952"/>
            <a:ext cx="459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 дана волшебная власть стать соком жизни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6045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164079" y="1463153"/>
            <a:ext cx="9629619" cy="115909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воды в живом организме: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4081" y="1656972"/>
            <a:ext cx="5119610" cy="44110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температуру тела;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94081" y="2190845"/>
            <a:ext cx="5119610" cy="441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увлажняет воздух;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06572" y="2700116"/>
            <a:ext cx="8944634" cy="68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доставку питательных веществ и кислорода ко всем клеткам тела;</a:t>
            </a:r>
          </a:p>
          <a:p>
            <a:endParaRPr lang="ru-RU" sz="2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47862" y="3678100"/>
            <a:ext cx="8262054" cy="433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важные органы;</a:t>
            </a: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847862" y="4149317"/>
            <a:ext cx="8262054" cy="419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превращать пищу в энергию;</a:t>
            </a:r>
          </a:p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847862" y="4645023"/>
            <a:ext cx="8603344" cy="788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6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питательным веществам усваиваться органами;</a:t>
            </a:r>
          </a:p>
          <a:p>
            <a:pPr lvl="0"/>
            <a:endParaRPr lang="ru-RU" sz="6200" dirty="0" smtClean="0"/>
          </a:p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847862" y="5449139"/>
            <a:ext cx="8262054" cy="4878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 вредные вещества из организма.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92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048" y="1906073"/>
            <a:ext cx="10364451" cy="328411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</a:t>
            </a:r>
            <a:b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</p:txBody>
      </p:sp>
    </p:spTree>
    <p:extLst>
      <p:ext uri="{BB962C8B-B14F-4D97-AF65-F5344CB8AC3E}">
        <p14:creationId xmlns:p14="http://schemas.microsoft.com/office/powerpoint/2010/main" val="18239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8920" y="159791"/>
            <a:ext cx="3294275" cy="3734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вода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:\3Z9R34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25" y="346535"/>
            <a:ext cx="4185634" cy="325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26" y="3924106"/>
            <a:ext cx="4185633" cy="266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3Z9R346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76" y="1197735"/>
            <a:ext cx="3950273" cy="5392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5910" y="23370"/>
            <a:ext cx="23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 1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411</TotalTime>
  <Words>443</Words>
  <Application>Microsoft Office PowerPoint</Application>
  <PresentationFormat>Широкоэкранный</PresentationFormat>
  <Paragraphs>123</Paragraphs>
  <Slides>19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Капля</vt:lpstr>
      <vt:lpstr>CS ChemDraw Drawing</vt:lpstr>
      <vt:lpstr>АНАЛИЗ   СОСТАВА  ПИТЬЕВОЙ  ВОДЫ</vt:lpstr>
      <vt:lpstr>Цель:  знакомство с удивительными свойствами воды и изучение состава воды, которую мы используем в наших домах.   Эксперимент проводился в лаборатории Кемеровского государственного университета. </vt:lpstr>
      <vt:lpstr>«Вода! У тебя нет ни вкуса, ни цвета, ни запаха, тебя не опишешь, тобой наслаждаешься, не понимая, что ты такое. Ты не просто необходима для жизни, ты и есть жизнь.»</vt:lpstr>
      <vt:lpstr>В растениях содержится до 90% воды</vt:lpstr>
      <vt:lpstr>Презентация PowerPoint</vt:lpstr>
      <vt:lpstr>Презентация PowerPoint</vt:lpstr>
      <vt:lpstr>Функции воды в живом организме: </vt:lpstr>
      <vt:lpstr>Экспериментальная   часть</vt:lpstr>
      <vt:lpstr>Природная вода</vt:lpstr>
      <vt:lpstr>Природная 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44</cp:revision>
  <dcterms:created xsi:type="dcterms:W3CDTF">2014-02-06T14:38:27Z</dcterms:created>
  <dcterms:modified xsi:type="dcterms:W3CDTF">2014-03-12T15:10:53Z</dcterms:modified>
</cp:coreProperties>
</file>