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8" r:id="rId2"/>
    <p:sldId id="256" r:id="rId3"/>
    <p:sldId id="281" r:id="rId4"/>
    <p:sldId id="257" r:id="rId5"/>
    <p:sldId id="259" r:id="rId6"/>
    <p:sldId id="260" r:id="rId7"/>
    <p:sldId id="282" r:id="rId8"/>
    <p:sldId id="283" r:id="rId9"/>
    <p:sldId id="261" r:id="rId10"/>
    <p:sldId id="262" r:id="rId11"/>
    <p:sldId id="263" r:id="rId12"/>
    <p:sldId id="279" r:id="rId13"/>
    <p:sldId id="280" r:id="rId14"/>
    <p:sldId id="264" r:id="rId15"/>
    <p:sldId id="265" r:id="rId16"/>
    <p:sldId id="284" r:id="rId17"/>
    <p:sldId id="266" r:id="rId18"/>
    <p:sldId id="267" r:id="rId19"/>
    <p:sldId id="268" r:id="rId20"/>
    <p:sldId id="269" r:id="rId21"/>
    <p:sldId id="270" r:id="rId22"/>
    <p:sldId id="271" r:id="rId23"/>
    <p:sldId id="273" r:id="rId24"/>
    <p:sldId id="272" r:id="rId25"/>
    <p:sldId id="274" r:id="rId26"/>
    <p:sldId id="275" r:id="rId27"/>
    <p:sldId id="276" r:id="rId28"/>
    <p:sldId id="277" r:id="rId29"/>
    <p:sldId id="27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67" autoAdjust="0"/>
    <p:restoredTop sz="68739" autoAdjust="0"/>
  </p:normalViewPr>
  <p:slideViewPr>
    <p:cSldViewPr>
      <p:cViewPr varScale="1">
        <p:scale>
          <a:sx n="70" d="100"/>
          <a:sy n="70" d="100"/>
        </p:scale>
        <p:origin x="-2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C69F3-DE66-49A7-A398-56F3952DD056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C7D93-4065-4A70-A595-F3891A025C2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7D93-4065-4A70-A595-F3891A025C2E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785794"/>
            <a:ext cx="8501090" cy="281687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Неделя окружающего мира в начальной школе</a:t>
            </a:r>
            <a:endParaRPr lang="ru-RU" sz="8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CIM\100OLYMP\P3191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CIM\100OLYMP\P3191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sz="5400" b="1" dirty="0" smtClean="0">
                <a:solidFill>
                  <a:srgbClr val="7030A0"/>
                </a:solidFill>
              </a:rPr>
              <a:t>Конкурс чтецов «Весеннее настроение».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DCIM\100OLYMP\P3211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850064"/>
            <a:ext cx="8196290" cy="279338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</a:rPr>
              <a:t>Сладкое закрытие недели </a:t>
            </a:r>
            <a:r>
              <a:rPr lang="ru-RU" sz="5400" b="1" dirty="0" smtClean="0">
                <a:solidFill>
                  <a:srgbClr val="7030A0"/>
                </a:solidFill>
              </a:rPr>
              <a:t> «</a:t>
            </a:r>
            <a:r>
              <a:rPr lang="ru-RU" sz="5400" b="1" dirty="0" smtClean="0">
                <a:solidFill>
                  <a:srgbClr val="7030A0"/>
                </a:solidFill>
              </a:rPr>
              <a:t>В мире животных».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DCIM\100OLYMP\P32217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:\DCIM\100OLYMP\P3221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DCIM\100OLYMP\P3221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DCIM\100OLYMP\P3221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DCIM\100OLYMP\P3221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0"/>
            <a:ext cx="7406640" cy="628652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/>
            </a:r>
            <a:br>
              <a:rPr lang="ru-RU" sz="4800" b="1" dirty="0" smtClean="0">
                <a:solidFill>
                  <a:srgbClr val="7030A0"/>
                </a:solidFill>
              </a:rPr>
            </a:br>
            <a:r>
              <a:rPr lang="ru-RU" sz="4800" b="1" dirty="0" smtClean="0">
                <a:solidFill>
                  <a:srgbClr val="7030A0"/>
                </a:solidFill>
              </a:rPr>
              <a:t/>
            </a:r>
            <a:br>
              <a:rPr lang="ru-RU" sz="4800" b="1" dirty="0" smtClean="0">
                <a:solidFill>
                  <a:srgbClr val="7030A0"/>
                </a:solidFill>
              </a:rPr>
            </a:br>
            <a:r>
              <a:rPr lang="ru-RU" sz="6000" b="1" dirty="0" smtClean="0">
                <a:solidFill>
                  <a:srgbClr val="7030A0"/>
                </a:solidFill>
              </a:rPr>
              <a:t>Открытие </a:t>
            </a:r>
            <a:r>
              <a:rPr lang="ru-RU" sz="6000" b="1" dirty="0" smtClean="0">
                <a:solidFill>
                  <a:srgbClr val="7030A0"/>
                </a:solidFill>
              </a:rPr>
              <a:t>недели.</a:t>
            </a:r>
            <a:br>
              <a:rPr lang="ru-RU" sz="6000" b="1" dirty="0" smtClean="0">
                <a:solidFill>
                  <a:srgbClr val="7030A0"/>
                </a:solidFill>
              </a:rPr>
            </a:br>
            <a:r>
              <a:rPr lang="ru-RU" sz="6000" b="1" dirty="0" smtClean="0">
                <a:solidFill>
                  <a:srgbClr val="7030A0"/>
                </a:solidFill>
              </a:rPr>
              <a:t>Конкурс экологического плаката «Сбережём природу».</a:t>
            </a:r>
            <a:br>
              <a:rPr lang="ru-RU" sz="6000" b="1" dirty="0" smtClean="0">
                <a:solidFill>
                  <a:srgbClr val="7030A0"/>
                </a:solidFill>
              </a:rPr>
            </a:b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2571744"/>
            <a:ext cx="7406640" cy="257176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DCIM\100OLYMP\P3221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DCIM\100OLYMP\P3221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H:\DCIM\100OLYMP\P3221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H:\DCIM\100OLYMP\P3221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85728"/>
            <a:ext cx="6429420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DCIM\100OLYMP\P3221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DCIM\100OLYMP\P3221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1668" y="-357214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:\DCIM\100OLYMP\P3221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:\DCIM\100OLYMP\P32218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796" y="857232"/>
            <a:ext cx="3998132" cy="5330843"/>
          </a:xfrm>
          <a:prstGeom prst="rect">
            <a:avLst/>
          </a:prstGeom>
          <a:noFill/>
        </p:spPr>
      </p:pic>
      <p:pic>
        <p:nvPicPr>
          <p:cNvPr id="32771" name="Picture 3" descr="H:\DCIM\100OLYMP\P32218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8505" y="857232"/>
            <a:ext cx="4164037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:\DCIM\100OLYMP\P32218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4664104" cy="4786346"/>
          </a:xfrm>
          <a:prstGeom prst="rect">
            <a:avLst/>
          </a:prstGeom>
          <a:noFill/>
        </p:spPr>
      </p:pic>
      <p:pic>
        <p:nvPicPr>
          <p:cNvPr id="33795" name="Picture 3" descr="H:\DCIM\100OLYMP\P32218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290"/>
            <a:ext cx="3871914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:\DCIM\100OLYMP\P3221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:\DCIM\100OLYMP\P3191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CIM\100OLYMP\P3191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CIM\100OLYMP\P3191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Конкурс «Знатоки природы» 1-3 классы</a:t>
            </a:r>
            <a:endParaRPr lang="ru-RU" sz="6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:\DCIM\100OLYMP\P3191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:\DCIM\100OLYMP\P3191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CIM\100OLYMP\P3191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638" y="-1252538"/>
            <a:ext cx="12487276" cy="9364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</TotalTime>
  <Words>28</Words>
  <Application>Microsoft Office PowerPoint</Application>
  <PresentationFormat>Экран (4:3)</PresentationFormat>
  <Paragraphs>6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Солнцестояние</vt:lpstr>
      <vt:lpstr>Слайд 1</vt:lpstr>
      <vt:lpstr>  Открытие недели. Конкурс экологического плаката «Сбережём природу».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volcaNo</cp:lastModifiedBy>
  <cp:revision>4</cp:revision>
  <dcterms:modified xsi:type="dcterms:W3CDTF">2014-03-28T11:31:37Z</dcterms:modified>
</cp:coreProperties>
</file>