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5402F52-87C5-4039-B3C1-2729F3A8706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6DFFD-D285-42C1-98BD-CE37533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2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2F52-87C5-4039-B3C1-2729F3A8706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DFFD-D285-42C1-98BD-CE37533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3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2F52-87C5-4039-B3C1-2729F3A8706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DFFD-D285-42C1-98BD-CE37533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223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2F52-87C5-4039-B3C1-2729F3A8706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DFFD-D285-42C1-98BD-CE37533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317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2F52-87C5-4039-B3C1-2729F3A8706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DFFD-D285-42C1-98BD-CE37533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9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2F52-87C5-4039-B3C1-2729F3A8706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DFFD-D285-42C1-98BD-CE37533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21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2F52-87C5-4039-B3C1-2729F3A8706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DFFD-D285-42C1-98BD-CE37533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96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2F52-87C5-4039-B3C1-2729F3A8706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DFFD-D285-42C1-98BD-CE37533825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18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2F52-87C5-4039-B3C1-2729F3A8706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DFFD-D285-42C1-98BD-CE37533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07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2F52-87C5-4039-B3C1-2729F3A8706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DFFD-D285-42C1-98BD-CE37533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9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2F52-87C5-4039-B3C1-2729F3A8706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DFFD-D285-42C1-98BD-CE37533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9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2F52-87C5-4039-B3C1-2729F3A8706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DFFD-D285-42C1-98BD-CE37533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44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2F52-87C5-4039-B3C1-2729F3A8706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DFFD-D285-42C1-98BD-CE37533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0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2F52-87C5-4039-B3C1-2729F3A8706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DFFD-D285-42C1-98BD-CE37533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2F52-87C5-4039-B3C1-2729F3A8706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DFFD-D285-42C1-98BD-CE37533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5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2F52-87C5-4039-B3C1-2729F3A8706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DFFD-D285-42C1-98BD-CE37533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62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2F52-87C5-4039-B3C1-2729F3A8706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DFFD-D285-42C1-98BD-CE37533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402F52-87C5-4039-B3C1-2729F3A8706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6DFFD-D285-42C1-98BD-CE37533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70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Про Китай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96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				</a:t>
            </a:r>
            <a:r>
              <a:rPr lang="ru-RU" sz="9600" dirty="0" smtClean="0"/>
              <a:t>Китай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Китай- очень большая страна мира. Столицей этой страны является Пекин. В Китае самое большое население. Это- 1349585838 человек.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Эта страна основана 1 октября 1949 года.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В Китае язык так и называется- Китайский. У китайцев не буквы а иероглифы.</a:t>
            </a:r>
          </a:p>
          <a:p>
            <a:pPr marL="0" indent="0">
              <a:buNone/>
            </a:pPr>
            <a:r>
              <a:rPr lang="ru-RU" dirty="0" smtClean="0"/>
              <a:t>	У китайцев красный флаг с пятью жёлтыми звёздами.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А герб похож на красный круг с пятью жёлтыми звёздами.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537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232424" cy="2153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624" y="1690688"/>
            <a:ext cx="2072640" cy="2153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234" y="1910008"/>
            <a:ext cx="4107274" cy="3140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576" y="3847600"/>
            <a:ext cx="2673533" cy="300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4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lvl="5"/>
            <a:r>
              <a:rPr lang="ru-RU" sz="4800" dirty="0" smtClean="0"/>
              <a:t>Спасибо за внимание!!!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8373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TC103457452[[fn=Небесный]]</Template>
  <TotalTime>48</TotalTime>
  <Words>6</Words>
  <Application>Microsoft Office PowerPoint</Application>
  <PresentationFormat>Широкоэкранный</PresentationFormat>
  <Paragraphs>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Небеса</vt:lpstr>
      <vt:lpstr>Про Китай</vt:lpstr>
      <vt:lpstr>    Китай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 Khoronko</dc:creator>
  <cp:lastModifiedBy>Roman Khoronko</cp:lastModifiedBy>
  <cp:revision>7</cp:revision>
  <cp:lastPrinted>2014-04-09T12:26:36Z</cp:lastPrinted>
  <dcterms:created xsi:type="dcterms:W3CDTF">2014-04-09T12:24:26Z</dcterms:created>
  <dcterms:modified xsi:type="dcterms:W3CDTF">2014-04-15T14:23:51Z</dcterms:modified>
</cp:coreProperties>
</file>