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89" r:id="rId3"/>
    <p:sldId id="338" r:id="rId4"/>
    <p:sldId id="335" r:id="rId5"/>
    <p:sldId id="337" r:id="rId6"/>
    <p:sldId id="339" r:id="rId7"/>
    <p:sldId id="340" r:id="rId8"/>
    <p:sldId id="341" r:id="rId9"/>
    <p:sldId id="328" r:id="rId10"/>
    <p:sldId id="342" r:id="rId11"/>
    <p:sldId id="325" r:id="rId12"/>
    <p:sldId id="326" r:id="rId13"/>
    <p:sldId id="343" r:id="rId14"/>
    <p:sldId id="345" r:id="rId15"/>
    <p:sldId id="344" r:id="rId16"/>
    <p:sldId id="346" r:id="rId17"/>
    <p:sldId id="348" r:id="rId18"/>
    <p:sldId id="357" r:id="rId19"/>
    <p:sldId id="358" r:id="rId20"/>
    <p:sldId id="349" r:id="rId21"/>
    <p:sldId id="350" r:id="rId22"/>
    <p:sldId id="355" r:id="rId23"/>
    <p:sldId id="356" r:id="rId24"/>
    <p:sldId id="354" r:id="rId25"/>
    <p:sldId id="291" r:id="rId26"/>
    <p:sldId id="327" r:id="rId27"/>
    <p:sldId id="329" r:id="rId28"/>
    <p:sldId id="265" r:id="rId29"/>
    <p:sldId id="268" r:id="rId30"/>
    <p:sldId id="269" r:id="rId31"/>
    <p:sldId id="270" r:id="rId32"/>
    <p:sldId id="263" r:id="rId33"/>
    <p:sldId id="33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ED2BD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456" autoAdjust="0"/>
    <p:restoredTop sz="94660"/>
  </p:normalViewPr>
  <p:slideViewPr>
    <p:cSldViewPr>
      <p:cViewPr>
        <p:scale>
          <a:sx n="50" d="100"/>
          <a:sy n="50" d="100"/>
        </p:scale>
        <p:origin x="-130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323C8-D40D-4CD6-A045-EE1CE3F76890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7A913-2D29-4F45-89DA-3A80A1EC5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284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4C74B168-865B-481C-98F2-3F809D0681EF}" type="slidenum">
              <a:rPr lang="ru-RU" smtClean="0"/>
              <a:pPr eaLnBrk="1" hangingPunct="1"/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1619672" y="-675456"/>
            <a:ext cx="6408712" cy="7128792"/>
            <a:chOff x="1619672" y="-675456"/>
            <a:chExt cx="6408712" cy="7128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077" y="-675456"/>
              <a:ext cx="4937926" cy="6984776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1619672" y="337041"/>
              <a:ext cx="6408712" cy="6116295"/>
            </a:xfrm>
            <a:prstGeom prst="ellipse">
              <a:avLst/>
            </a:prstGeom>
            <a:noFill/>
            <a:ln w="1174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32391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а стро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3249" cy="3429000"/>
          </a:xfrm>
        </p:spPr>
      </p:pic>
      <p:pic>
        <p:nvPicPr>
          <p:cNvPr id="7" name="Рисунок 6" descr="3в мар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36095"/>
            <a:ext cx="5643570" cy="3421905"/>
          </a:xfrm>
          <a:prstGeom prst="rect">
            <a:avLst/>
          </a:prstGeom>
        </p:spPr>
      </p:pic>
      <p:pic>
        <p:nvPicPr>
          <p:cNvPr id="8" name="Рисунок 7" descr="4а марш.jpg"/>
          <p:cNvPicPr>
            <a:picLocks noChangeAspect="1"/>
          </p:cNvPicPr>
          <p:nvPr/>
        </p:nvPicPr>
        <p:blipFill>
          <a:blip r:embed="rId4" cstate="print"/>
          <a:srcRect t="21117"/>
          <a:stretch>
            <a:fillRect/>
          </a:stretch>
        </p:blipFill>
        <p:spPr>
          <a:xfrm>
            <a:off x="6047964" y="192942"/>
            <a:ext cx="2810316" cy="3736124"/>
          </a:xfrm>
          <a:prstGeom prst="rect">
            <a:avLst/>
          </a:prstGeom>
        </p:spPr>
      </p:pic>
      <p:pic>
        <p:nvPicPr>
          <p:cNvPr id="9" name="Рисунок 8" descr="4в команди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88" y="4071966"/>
            <a:ext cx="3714712" cy="2786034"/>
          </a:xfrm>
          <a:prstGeom prst="rect">
            <a:avLst/>
          </a:prstGeom>
        </p:spPr>
      </p:pic>
      <p:pic>
        <p:nvPicPr>
          <p:cNvPr id="10" name="Рисунок 9" descr="4б фрто кл.jpg"/>
          <p:cNvPicPr>
            <a:picLocks noChangeAspect="1"/>
          </p:cNvPicPr>
          <p:nvPr/>
        </p:nvPicPr>
        <p:blipFill>
          <a:blip r:embed="rId6" cstate="print"/>
          <a:srcRect l="12309" t="-7211" r="15016" b="1391"/>
          <a:stretch>
            <a:fillRect/>
          </a:stretch>
        </p:blipFill>
        <p:spPr>
          <a:xfrm>
            <a:off x="-214346" y="-214314"/>
            <a:ext cx="9644130" cy="678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85728"/>
            <a:ext cx="4232880" cy="317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0" y="3284984"/>
            <a:ext cx="4232880" cy="317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1513" y="695873"/>
            <a:ext cx="3264300" cy="244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568" y="3356992"/>
            <a:ext cx="4133312" cy="3099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824" y="1412776"/>
            <a:ext cx="353933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2822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79" y="297289"/>
            <a:ext cx="4062917" cy="3174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823" y="3501008"/>
            <a:ext cx="4259657" cy="319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6863" y="476672"/>
            <a:ext cx="4461708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515" y="3613607"/>
            <a:ext cx="4155307" cy="2996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230" y="1810154"/>
            <a:ext cx="3932880" cy="294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94392" y="5733256"/>
            <a:ext cx="5354350" cy="923330"/>
          </a:xfrm>
          <a:prstGeom prst="rect">
            <a:avLst/>
          </a:prstGeom>
          <a:gradFill>
            <a:gsLst>
              <a:gs pos="0">
                <a:schemeClr val="accent5">
                  <a:tint val="0"/>
                  <a:alpha val="50000"/>
                </a:schemeClr>
              </a:gs>
              <a:gs pos="44000">
                <a:schemeClr val="accent5">
                  <a:tint val="60000"/>
                  <a:satMod val="120000"/>
                </a:schemeClr>
              </a:gs>
              <a:gs pos="100000">
                <a:schemeClr val="accent5">
                  <a:tint val="90000"/>
                  <a:alpha val="100000"/>
                  <a:lumMod val="9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esta" pitchFamily="2" charset="0"/>
                <a:cs typeface="Arial" pitchFamily="34" charset="0"/>
              </a:rPr>
              <a:t>Маслена</a:t>
            </a:r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esta" pitchFamily="2" charset="0"/>
                <a:cs typeface="Arial" pitchFamily="34" charset="0"/>
              </a:rPr>
              <a:t> неделя</a:t>
            </a:r>
            <a:endParaRPr lang="ru-RU" sz="5400" b="1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esta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6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Классный листок №2 4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42993" cy="2549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КЛ №2 3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000372"/>
            <a:ext cx="4582514" cy="3714752"/>
          </a:xfrm>
          <a:prstGeom prst="rect">
            <a:avLst/>
          </a:prstGeom>
        </p:spPr>
      </p:pic>
      <p:pic>
        <p:nvPicPr>
          <p:cNvPr id="8" name="Рисунок 7" descr="IMAG28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71744"/>
            <a:ext cx="4572000" cy="330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AG28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2955" y="0"/>
            <a:ext cx="4671045" cy="293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AG3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17484">
            <a:off x="4536878" y="2811390"/>
            <a:ext cx="4572000" cy="3217474"/>
          </a:xfrm>
          <a:prstGeom prst="rect">
            <a:avLst/>
          </a:prstGeom>
        </p:spPr>
      </p:pic>
      <p:pic>
        <p:nvPicPr>
          <p:cNvPr id="11" name="Рисунок 10" descr="IMAG35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83211">
            <a:off x="4312981" y="3162507"/>
            <a:ext cx="4572000" cy="3314144"/>
          </a:xfrm>
          <a:prstGeom prst="rect">
            <a:avLst/>
          </a:prstGeom>
        </p:spPr>
      </p:pic>
      <p:pic>
        <p:nvPicPr>
          <p:cNvPr id="12" name="Рисунок 11" descr="IMAG35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450522">
            <a:off x="4612101" y="3293588"/>
            <a:ext cx="4500562" cy="3180739"/>
          </a:xfrm>
          <a:prstGeom prst="rect">
            <a:avLst/>
          </a:prstGeom>
        </p:spPr>
      </p:pic>
      <p:pic>
        <p:nvPicPr>
          <p:cNvPr id="13" name="Рисунок 12" descr="IMAG35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333168">
            <a:off x="4441312" y="3316311"/>
            <a:ext cx="4572000" cy="3229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акел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429256" cy="39005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факел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48" y="2928934"/>
            <a:ext cx="5241652" cy="3929066"/>
          </a:xfrm>
          <a:prstGeom prst="rect">
            <a:avLst/>
          </a:prstGeom>
        </p:spPr>
      </p:pic>
      <p:pic>
        <p:nvPicPr>
          <p:cNvPr id="8" name="Рисунок 7" descr="IMAG3115_1.jpg"/>
          <p:cNvPicPr>
            <a:picLocks noChangeAspect="1"/>
          </p:cNvPicPr>
          <p:nvPr/>
        </p:nvPicPr>
        <p:blipFill>
          <a:blip r:embed="rId4"/>
          <a:srcRect r="9800"/>
          <a:stretch>
            <a:fillRect/>
          </a:stretch>
        </p:blipFill>
        <p:spPr>
          <a:xfrm>
            <a:off x="3884303" y="0"/>
            <a:ext cx="5259729" cy="6858000"/>
          </a:xfrm>
          <a:prstGeom prst="rect">
            <a:avLst/>
          </a:prstGeom>
        </p:spPr>
      </p:pic>
      <p:pic>
        <p:nvPicPr>
          <p:cNvPr id="9" name="Рисунок 8" descr="itogi-est-ol-ogn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2876"/>
            <a:ext cx="4686059" cy="6572272"/>
          </a:xfrm>
          <a:prstGeom prst="rect">
            <a:avLst/>
          </a:prstGeom>
        </p:spPr>
      </p:pic>
      <p:pic>
        <p:nvPicPr>
          <p:cNvPr id="10" name="Рисунок 9" descr="Clip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1800"/>
            <a:ext cx="9144000" cy="649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юнкоры Олимп.jpg"/>
          <p:cNvPicPr>
            <a:picLocks noChangeAspect="1"/>
          </p:cNvPicPr>
          <p:nvPr/>
        </p:nvPicPr>
        <p:blipFill>
          <a:blip r:embed="rId2"/>
          <a:srcRect b="18047"/>
          <a:stretch>
            <a:fillRect/>
          </a:stretch>
        </p:blipFill>
        <p:spPr>
          <a:xfrm>
            <a:off x="0" y="642918"/>
            <a:ext cx="9130842" cy="4786346"/>
          </a:xfrm>
          <a:prstGeom prst="rect">
            <a:avLst/>
          </a:prstGeom>
        </p:spPr>
      </p:pic>
      <p:pic>
        <p:nvPicPr>
          <p:cNvPr id="7" name="Рисунок 6" descr="диплом юнкор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8" y="357166"/>
            <a:ext cx="8929718" cy="6394586"/>
          </a:xfrm>
          <a:prstGeom prst="rect">
            <a:avLst/>
          </a:prstGeom>
        </p:spPr>
      </p:pic>
      <p:pic>
        <p:nvPicPr>
          <p:cNvPr id="9" name="Содержимое 8" descr="IMAG393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928670"/>
            <a:ext cx="9144000" cy="5154706"/>
          </a:xfrm>
        </p:spPr>
      </p:pic>
      <p:pic>
        <p:nvPicPr>
          <p:cNvPr id="5" name="Рисунок 4" descr="церемония юнко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42918"/>
            <a:ext cx="9144000" cy="521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0" y="5934670"/>
            <a:ext cx="8966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ОЛИМПИЙСКАЯ ПАНОРАМА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c5979_a201c20d_ori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5728"/>
            <a:ext cx="9144000" cy="63906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 descr="11205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27"/>
            <a:ext cx="9144000" cy="6481109"/>
          </a:xfrm>
          <a:prstGeom prst="rect">
            <a:avLst/>
          </a:prstGeom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6437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1253856">
            <a:off x="-52340" y="1219779"/>
            <a:ext cx="96353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РОССИЯ – ЧЕМПИОНКА!!!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7"/>
          <p:cNvGrpSpPr/>
          <p:nvPr/>
        </p:nvGrpSpPr>
        <p:grpSpPr>
          <a:xfrm>
            <a:off x="1619672" y="-675456"/>
            <a:ext cx="6408712" cy="7128792"/>
            <a:chOff x="1619672" y="-675456"/>
            <a:chExt cx="6408712" cy="7128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077" y="-675456"/>
              <a:ext cx="4937926" cy="6984776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1619672" y="337041"/>
              <a:ext cx="6408712" cy="6116295"/>
            </a:xfrm>
            <a:prstGeom prst="ellipse">
              <a:avLst/>
            </a:prstGeom>
            <a:noFill/>
            <a:ln w="1174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32391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идер 21 ве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42852"/>
            <a:ext cx="7429552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5643578"/>
            <a:ext cx="6397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«ЛИДЕР</a:t>
            </a:r>
            <a:r>
              <a:rPr lang="en-US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XXI</a:t>
            </a:r>
            <a:r>
              <a:rPr lang="ru-RU" sz="6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века» </a:t>
            </a:r>
            <a:endParaRPr lang="ru-RU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7"/>
          <p:cNvGrpSpPr/>
          <p:nvPr/>
        </p:nvGrpSpPr>
        <p:grpSpPr>
          <a:xfrm>
            <a:off x="1619672" y="-675456"/>
            <a:ext cx="6408712" cy="7128792"/>
            <a:chOff x="1619672" y="-675456"/>
            <a:chExt cx="6408712" cy="7128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077" y="-675456"/>
              <a:ext cx="4937926" cy="6984776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1619672" y="337041"/>
              <a:ext cx="6408712" cy="6116295"/>
            </a:xfrm>
            <a:prstGeom prst="ellipse">
              <a:avLst/>
            </a:prstGeom>
            <a:noFill/>
            <a:ln w="1174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132391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348880"/>
            <a:ext cx="7408333" cy="3450696"/>
          </a:xfrm>
        </p:spPr>
        <p:txBody>
          <a:bodyPr>
            <a:noAutofit/>
          </a:bodyPr>
          <a:lstStyle/>
          <a:p>
            <a:r>
              <a:rPr lang="ru-RU" i="1" dirty="0"/>
              <a:t>Детское самоуправление</a:t>
            </a:r>
            <a:r>
              <a:rPr lang="ru-RU" dirty="0"/>
              <a:t> – форма организации жизнедеятельности коллектива, обеспечивающая развитие у учащихся самостоятельности в принятии и реализации решения для достижения групповых </a:t>
            </a:r>
            <a:r>
              <a:rPr lang="ru-RU" dirty="0" smtClean="0"/>
              <a:t>целей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lvl="0"/>
            <a:r>
              <a:rPr lang="ru-RU" dirty="0"/>
              <a:t>определяют проблему</a:t>
            </a:r>
          </a:p>
          <a:p>
            <a:pPr lvl="0"/>
            <a:r>
              <a:rPr lang="ru-RU" dirty="0"/>
              <a:t>ищут пути ее решения</a:t>
            </a:r>
          </a:p>
          <a:p>
            <a:pPr lvl="0"/>
            <a:r>
              <a:rPr lang="ru-RU" dirty="0"/>
              <a:t>принимают решение</a:t>
            </a:r>
          </a:p>
          <a:p>
            <a:r>
              <a:rPr lang="ru-RU" dirty="0"/>
              <a:t>организуются для его реализации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385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428868"/>
            <a:ext cx="8215369" cy="3450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mbria" pitchFamily="18" charset="0"/>
              </a:rPr>
              <a:t>Пройдёт совсем короткий срок,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mbria" pitchFamily="18" charset="0"/>
              </a:rPr>
              <a:t>И даст плоды свои росток</a:t>
            </a:r>
            <a:endParaRPr lang="ru-RU" sz="4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osto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4000504"/>
            <a:ext cx="1651313" cy="245495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214678" y="3357562"/>
            <a:ext cx="3143272" cy="3357586"/>
            <a:chOff x="1619672" y="-675456"/>
            <a:chExt cx="6408712" cy="7128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077" y="-675456"/>
              <a:ext cx="4937926" cy="6984776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1619672" y="337041"/>
              <a:ext cx="6408712" cy="6116295"/>
            </a:xfrm>
            <a:prstGeom prst="ellipse">
              <a:avLst/>
            </a:prstGeom>
            <a:noFill/>
            <a:ln w="1174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7408333" cy="34506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06" y="3533594"/>
            <a:ext cx="9015386" cy="12527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1.  Спроси </a:t>
            </a:r>
            <a:r>
              <a:rPr lang="ru-RU" sz="3600" b="1" dirty="0" smtClean="0">
                <a:solidFill>
                  <a:srgbClr val="FF0000"/>
                </a:solidFill>
              </a:rPr>
              <a:t>у жизни строгой какой идти дорогой,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Куда по свету белому отправиться с утра,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 за солнцем следом, хоть этот путь неведом,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Иди за солнцем следом, хоть этот путь неведом,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2675467"/>
            <a:ext cx="9429784" cy="34506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2. Забудь </a:t>
            </a:r>
            <a:r>
              <a:rPr lang="ru-RU" sz="3200" b="1" dirty="0" smtClean="0">
                <a:solidFill>
                  <a:srgbClr val="FF0000"/>
                </a:solidFill>
              </a:rPr>
              <a:t>свои заботы, падения и взлёты,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Не хнычь, когда судьба себя ведёт не как сестра.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Но </a:t>
            </a:r>
            <a:r>
              <a:rPr lang="ru-RU" sz="3600" b="1" dirty="0" smtClean="0">
                <a:solidFill>
                  <a:srgbClr val="FF0000"/>
                </a:solidFill>
              </a:rPr>
              <a:t>если</a:t>
            </a:r>
            <a:r>
              <a:rPr lang="ru-RU" sz="3200" b="1" dirty="0" smtClean="0">
                <a:solidFill>
                  <a:srgbClr val="FF0000"/>
                </a:solidFill>
              </a:rPr>
              <a:t> с другом худо, не уповай на чудо,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Спеши к нему, всегда иди дорогою добра.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Но если с другом худо, не уповай на чудо,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Спеши к нему, всегда иди дорогою добра.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-214346" y="2675467"/>
            <a:ext cx="9787006" cy="34506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3. Ах</a:t>
            </a:r>
            <a:r>
              <a:rPr lang="ru-RU" sz="3200" b="1" dirty="0" smtClean="0">
                <a:solidFill>
                  <a:srgbClr val="FF0000"/>
                </a:solidFill>
              </a:rPr>
              <a:t>, сколько будет разных сомнений и соблазнов,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Не забывай, что эта жизнь не детская игра.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Ты прочь гони соблазны, усвой закон негласный,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Ты прочь гони соблазны, усвой закон негласный,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285728"/>
            <a:ext cx="7408333" cy="34506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406" y="3533594"/>
            <a:ext cx="9015386" cy="12527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</a:rPr>
              <a:t>4.  Спроси </a:t>
            </a:r>
            <a:r>
              <a:rPr lang="ru-RU" sz="3600" b="1" dirty="0" smtClean="0">
                <a:solidFill>
                  <a:srgbClr val="FF0000"/>
                </a:solidFill>
              </a:rPr>
              <a:t>у жизни строгой какой идти дорогой,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Куда по свету белому отправиться с утра,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 за солнцем следом, хоть этот путь неведом,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Иди за солнцем следом, хоть этот путь неведом,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Иди, мой друг, всегда иди дорогою добра.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5362" y="2044907"/>
            <a:ext cx="2588418" cy="3451225"/>
          </a:xfrm>
          <a:prstGeom prst="rect">
            <a:avLst/>
          </a:prstGeom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827088" y="188913"/>
            <a:ext cx="8066087" cy="1873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4574"/>
                <a:gd name="adj2" fmla="val -167"/>
              </a:avLst>
            </a:prstTxWarp>
          </a:bodyPr>
          <a:lstStyle/>
          <a:p>
            <a:pPr algn="ctr"/>
            <a:r>
              <a:rPr lang="ru-RU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Скажи мне- и я забуду,</a:t>
            </a:r>
          </a:p>
          <a:p>
            <a:pPr algn="ctr"/>
            <a:r>
              <a:rPr lang="ru-RU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Покажи мне- и я запомню,</a:t>
            </a:r>
          </a:p>
          <a:p>
            <a:pPr algn="ctr"/>
            <a:r>
              <a:rPr lang="ru-RU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Arial"/>
                <a:cs typeface="Arial"/>
              </a:rPr>
              <a:t>Вовлеки меня -и я научусь...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88" y="1772815"/>
            <a:ext cx="4017996" cy="3013497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2" t="3434" r="19205"/>
          <a:stretch/>
        </p:blipFill>
        <p:spPr>
          <a:xfrm>
            <a:off x="3203848" y="3192626"/>
            <a:ext cx="3343701" cy="33327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0222" y="5733256"/>
            <a:ext cx="6822702" cy="923330"/>
          </a:xfrm>
          <a:prstGeom prst="rect">
            <a:avLst/>
          </a:prstGeom>
          <a:gradFill>
            <a:gsLst>
              <a:gs pos="0">
                <a:schemeClr val="accent5">
                  <a:tint val="0"/>
                  <a:alpha val="37000"/>
                </a:schemeClr>
              </a:gs>
              <a:gs pos="44000">
                <a:schemeClr val="accent5">
                  <a:tint val="60000"/>
                  <a:satMod val="120000"/>
                </a:schemeClr>
              </a:gs>
              <a:gs pos="100000">
                <a:schemeClr val="accent5">
                  <a:tint val="90000"/>
                  <a:alpha val="100000"/>
                  <a:lumMod val="90000"/>
                </a:schemeClr>
              </a:gs>
            </a:gsLst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«Подснежник»</a:t>
            </a:r>
            <a:endParaRPr lang="ru-RU" sz="5400" b="1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8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005064"/>
            <a:ext cx="4572000" cy="25773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783" y="3971695"/>
            <a:ext cx="4631193" cy="2610722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76672"/>
            <a:ext cx="4255484" cy="3189464"/>
          </a:xfrm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5868" t="22581" r="55559" b="8845"/>
          <a:stretch/>
        </p:blipFill>
        <p:spPr bwMode="auto">
          <a:xfrm>
            <a:off x="4495783" y="476672"/>
            <a:ext cx="2315596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0674" y="2267737"/>
            <a:ext cx="925742" cy="13092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08520" y="3576601"/>
            <a:ext cx="9320179" cy="707886"/>
          </a:xfrm>
          <a:prstGeom prst="rect">
            <a:avLst/>
          </a:prstGeom>
          <a:gradFill>
            <a:gsLst>
              <a:gs pos="0">
                <a:schemeClr val="accent5">
                  <a:tint val="0"/>
                  <a:alpha val="7000"/>
                </a:schemeClr>
              </a:gs>
              <a:gs pos="44000">
                <a:schemeClr val="accent5">
                  <a:tint val="60000"/>
                  <a:satMod val="120000"/>
                </a:schemeClr>
              </a:gs>
              <a:gs pos="100000">
                <a:schemeClr val="accent5">
                  <a:tint val="90000"/>
                  <a:alpha val="100000"/>
                  <a:lumMod val="90000"/>
                </a:schemeClr>
              </a:gs>
            </a:gsLst>
          </a:gradFill>
          <a:ln w="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чтецов «Нежный подснежник»</a:t>
            </a:r>
            <a:endParaRPr lang="ru-RU" sz="4000" b="1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89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1"/>
            <a:ext cx="4283968" cy="321297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512" y="3456384"/>
            <a:ext cx="4283968" cy="32129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456384"/>
            <a:ext cx="4283968" cy="32129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96" y="2967335"/>
            <a:ext cx="8975534" cy="707886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«Фруктовая зарядка» в День Здоровья</a:t>
            </a:r>
            <a:endParaRPr lang="ru-RU" sz="4000" b="1" cap="none" spc="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89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29962"/>
            <a:ext cx="4542864" cy="340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8405" y="2564904"/>
            <a:ext cx="4789969" cy="3592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5805264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«Подснежник»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47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690" y="2708920"/>
            <a:ext cx="4685231" cy="318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06742"/>
            <a:ext cx="4656517" cy="349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5805264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«Подснежник»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8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45864_1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9" y="2348339"/>
            <a:ext cx="5929354" cy="398883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rosto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53" y="2608269"/>
            <a:ext cx="1651313" cy="2454952"/>
          </a:xfrm>
          <a:prstGeom prst="rect">
            <a:avLst/>
          </a:prstGeom>
        </p:spPr>
      </p:pic>
      <p:pic>
        <p:nvPicPr>
          <p:cNvPr id="6" name="Рисунок 5" descr="rosto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3" y="2608269"/>
            <a:ext cx="1651313" cy="245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41" y="548680"/>
            <a:ext cx="4642275" cy="357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202" y="2204864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5805264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«Подснежник»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3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6712"/>
            <a:ext cx="4829247" cy="335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63691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1\Documents\Р О С Т О К 2012-13\Я САМ в школе92\А К Ц И И\Подснежник\1231651-2aa0e6bdb506878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86977">
            <a:off x="1338659" y="4097272"/>
            <a:ext cx="2361388" cy="2038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5805264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«Подснежник»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7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830" y="446538"/>
            <a:ext cx="2776906" cy="370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63"/>
          <a:stretch/>
        </p:blipFill>
        <p:spPr>
          <a:xfrm>
            <a:off x="2898311" y="3571988"/>
            <a:ext cx="325786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05"/>
          <a:stretch/>
        </p:blipFill>
        <p:spPr>
          <a:xfrm rot="5962098">
            <a:off x="5293472" y="3162069"/>
            <a:ext cx="4172403" cy="331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34373">
            <a:off x="78554" y="2703682"/>
            <a:ext cx="3024423" cy="403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63"/>
          <a:stretch/>
        </p:blipFill>
        <p:spPr>
          <a:xfrm>
            <a:off x="2930929" y="3283956"/>
            <a:ext cx="325786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1520" y="591071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Акция «Подснежник»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3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56794"/>
            <a:ext cx="7770862" cy="656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59832" y="2845336"/>
            <a:ext cx="4572000" cy="19518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1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Растём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Образованными,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Самостоятельными,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Трудолюбивыми,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Отзывчивыми,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Культурными.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12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тенд 2х1,7м новый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14266"/>
            <a:ext cx="8786874" cy="66437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2845336"/>
            <a:ext cx="4572000" cy="19518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1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Растём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Образованными,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Самостоятельными,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Трудолюбивыми,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Отзывчивыми,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Культурными.</a:t>
            </a:r>
            <a:b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79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428868"/>
            <a:ext cx="8215369" cy="3450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mbria" pitchFamily="18" charset="0"/>
              </a:rPr>
              <a:t>Пройдёт совсем короткий срок,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Cambria" pitchFamily="18" charset="0"/>
              </a:rPr>
              <a:t>И даст плоды свои росток</a:t>
            </a:r>
            <a:endParaRPr lang="ru-RU" sz="40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osto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4000504"/>
            <a:ext cx="1651313" cy="245495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214678" y="3357562"/>
            <a:ext cx="3143272" cy="3357586"/>
            <a:chOff x="1619672" y="-675456"/>
            <a:chExt cx="6408712" cy="712879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3077" y="-675456"/>
              <a:ext cx="4937926" cy="6984776"/>
            </a:xfrm>
            <a:prstGeom prst="rect">
              <a:avLst/>
            </a:prstGeom>
          </p:spPr>
        </p:pic>
        <p:sp>
          <p:nvSpPr>
            <p:cNvPr id="7" name="Овал 6"/>
            <p:cNvSpPr/>
            <p:nvPr/>
          </p:nvSpPr>
          <p:spPr>
            <a:xfrm>
              <a:off x="1619672" y="337041"/>
              <a:ext cx="6408712" cy="6116295"/>
            </a:xfrm>
            <a:prstGeom prst="ellipse">
              <a:avLst/>
            </a:prstGeom>
            <a:noFill/>
            <a:ln w="1174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30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69377" y="4617404"/>
            <a:ext cx="3974623" cy="22405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AG3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1338"/>
            <a:ext cx="5579288" cy="3145187"/>
          </a:xfrm>
          <a:prstGeom prst="rect">
            <a:avLst/>
          </a:prstGeom>
        </p:spPr>
      </p:pic>
      <p:pic>
        <p:nvPicPr>
          <p:cNvPr id="7" name="Рисунок 6" descr="IMAG3244.jpg"/>
          <p:cNvPicPr>
            <a:picLocks noChangeAspect="1"/>
          </p:cNvPicPr>
          <p:nvPr/>
        </p:nvPicPr>
        <p:blipFill>
          <a:blip r:embed="rId4" cstate="print"/>
          <a:srcRect l="14969" t="5208" r="18359" b="7291"/>
          <a:stretch>
            <a:fillRect/>
          </a:stretch>
        </p:blipFill>
        <p:spPr>
          <a:xfrm>
            <a:off x="6000760" y="101708"/>
            <a:ext cx="3089694" cy="439888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5518555" cy="311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IMAG30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429000"/>
            <a:ext cx="5851885" cy="3298857"/>
          </a:xfrm>
          <a:prstGeom prst="rect">
            <a:avLst/>
          </a:prstGeom>
        </p:spPr>
      </p:pic>
      <p:pic>
        <p:nvPicPr>
          <p:cNvPr id="11" name="Рисунок 10" descr="IMAG30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142852"/>
            <a:ext cx="5851885" cy="32988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76756" y="2967335"/>
            <a:ext cx="4791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ПЕРЕМЕНКИ !!!</a:t>
            </a:r>
            <a:endParaRPr lang="ru-RU" sz="5400" b="1" cap="none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2734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tretch>
            <a:fillRect/>
          </a:stretch>
        </p:blipFill>
        <p:spPr>
          <a:xfrm>
            <a:off x="4418444" y="2928934"/>
            <a:ext cx="4725556" cy="3929066"/>
          </a:xfrm>
          <a:prstGeom prst="rect">
            <a:avLst/>
          </a:prstGeom>
        </p:spPr>
      </p:pic>
      <p:pic>
        <p:nvPicPr>
          <p:cNvPr id="4" name="Содержимое 3" descr="IMAG272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20000"/>
          </a:blip>
          <a:srcRect r="25833"/>
          <a:stretch>
            <a:fillRect/>
          </a:stretch>
        </p:blipFill>
        <p:spPr>
          <a:xfrm>
            <a:off x="1" y="0"/>
            <a:ext cx="4857752" cy="369227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5439332" cy="6888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Рисунок 8" descr="IMAG27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58417"/>
            <a:ext cx="9144000" cy="5341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IMAG3078.jpg"/>
          <p:cNvPicPr>
            <a:picLocks noChangeAspect="1"/>
          </p:cNvPicPr>
          <p:nvPr/>
        </p:nvPicPr>
        <p:blipFill>
          <a:blip r:embed="rId2" cstate="print"/>
          <a:srcRect l="20326" t="17708" r="3912" b="4166"/>
          <a:stretch>
            <a:fillRect/>
          </a:stretch>
        </p:blipFill>
        <p:spPr>
          <a:xfrm>
            <a:off x="6215042" y="0"/>
            <a:ext cx="2928958" cy="5357850"/>
          </a:xfrm>
          <a:prstGeom prst="rect">
            <a:avLst/>
          </a:prstGeom>
        </p:spPr>
      </p:pic>
      <p:pic>
        <p:nvPicPr>
          <p:cNvPr id="12" name="Рисунок 11" descr="S73F8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4476750" cy="3357562"/>
          </a:xfrm>
          <a:prstGeom prst="rect">
            <a:avLst/>
          </a:prstGeom>
        </p:spPr>
      </p:pic>
      <p:pic>
        <p:nvPicPr>
          <p:cNvPr id="11" name="Рисунок 10" descr="S73F83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66" y="2571745"/>
            <a:ext cx="5715007" cy="4286255"/>
          </a:xfrm>
          <a:prstGeom prst="rect">
            <a:avLst/>
          </a:prstGeom>
        </p:spPr>
      </p:pic>
      <p:pic>
        <p:nvPicPr>
          <p:cNvPr id="14" name="Содержимое 3" descr="стенд конк кормушек.jpg"/>
          <p:cNvPicPr>
            <a:picLocks noChangeAspect="1"/>
          </p:cNvPicPr>
          <p:nvPr/>
        </p:nvPicPr>
        <p:blipFill>
          <a:blip r:embed="rId5" cstate="print"/>
          <a:srcRect l="12595" t="52898" r="24394" b="5703"/>
          <a:stretch>
            <a:fillRect/>
          </a:stretch>
        </p:blipFill>
        <p:spPr>
          <a:xfrm>
            <a:off x="5286348" y="5429240"/>
            <a:ext cx="3857652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1850" y="-459432"/>
            <a:ext cx="2138071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1968"/>
            <a:ext cx="4392488" cy="3294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807" y="3356992"/>
            <a:ext cx="4356043" cy="326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3456334"/>
            <a:ext cx="4223587" cy="316769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5131" y="137638"/>
            <a:ext cx="4292472" cy="321935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125986"/>
            <a:ext cx="4610681" cy="2599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 rot="20545663">
            <a:off x="3040679" y="4482474"/>
            <a:ext cx="59987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astasiaScript" pitchFamily="2" charset="0"/>
              </a:rPr>
              <a:t>Акция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astasiaScript" pitchFamily="2" charset="0"/>
              </a:rPr>
              <a:t>«Гордость Отечества»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nastasia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6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2950</TotalTime>
  <Words>259</Words>
  <Application>Microsoft Office PowerPoint</Application>
  <PresentationFormat>Экран (4:3)</PresentationFormat>
  <Paragraphs>45</Paragraphs>
  <Slides>33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Волна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1.  Спроси у жизни строгой какой идти дорогой, Куда по свету белому отправиться с утра, Иди за солнцем следом, хоть этот путь неведом, Иди, мой друг, всегда иди дорогою добра. Иди за солнцем следом, хоть этот путь неведом, Иди, мой друг, всегда иди дорогою добра.</vt:lpstr>
      <vt:lpstr>Слайд 22</vt:lpstr>
      <vt:lpstr>Слайд 23</vt:lpstr>
      <vt:lpstr>4.  Спроси у жизни строгой какой идти дорогой, Куда по свету белому отправиться с утра, Иди за солнцем следом, хоть этот путь неведом, Иди, мой друг, всегда иди дорогою добра. Иди за солнцем следом, хоть этот путь неведом, Иди, мой друг, всегда иди дорогою добра.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Симоненко</dc:creator>
  <cp:lastModifiedBy>СИМ</cp:lastModifiedBy>
  <cp:revision>56</cp:revision>
  <dcterms:created xsi:type="dcterms:W3CDTF">2013-08-30T16:45:41Z</dcterms:created>
  <dcterms:modified xsi:type="dcterms:W3CDTF">2014-04-02T20:15:19Z</dcterms:modified>
</cp:coreProperties>
</file>