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57" r:id="rId5"/>
    <p:sldId id="258" r:id="rId6"/>
    <p:sldId id="276" r:id="rId7"/>
    <p:sldId id="282" r:id="rId8"/>
    <p:sldId id="259" r:id="rId9"/>
    <p:sldId id="277" r:id="rId10"/>
    <p:sldId id="268" r:id="rId11"/>
    <p:sldId id="260" r:id="rId12"/>
    <p:sldId id="278" r:id="rId13"/>
    <p:sldId id="269" r:id="rId14"/>
    <p:sldId id="261" r:id="rId15"/>
    <p:sldId id="279" r:id="rId16"/>
    <p:sldId id="262" r:id="rId17"/>
    <p:sldId id="280" r:id="rId18"/>
    <p:sldId id="263" r:id="rId19"/>
    <p:sldId id="264" r:id="rId20"/>
    <p:sldId id="272" r:id="rId21"/>
    <p:sldId id="283" r:id="rId22"/>
    <p:sldId id="265" r:id="rId23"/>
    <p:sldId id="273" r:id="rId24"/>
    <p:sldId id="26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0"/>
            <a:ext cx="8062912" cy="471488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1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174860" cy="3714776"/>
          </a:xfrm>
        </p:spPr>
        <p:txBody>
          <a:bodyPr>
            <a:noAutofit/>
          </a:bodyPr>
          <a:lstStyle/>
          <a:p>
            <a:pPr algn="l"/>
            <a:r>
              <a:rPr lang="ru-RU" sz="10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года 2014</a:t>
            </a:r>
            <a:endParaRPr lang="ru-RU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Начальная </a:t>
            </a:r>
          </a:p>
          <a:p>
            <a:pPr algn="l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10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11266" name="Picture 2" descr="https://encrypted-tbn1.gstatic.com/images?q=tbn:ANd9GcToSrNHjdAQZyYn-9BldBIlAi4M82J7-c50cIpXD4eeGyjiv7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00306"/>
            <a:ext cx="35719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Мифтахов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Денис     4а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DCIM\100OLYMP\P5071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642918"/>
            <a:ext cx="8901146" cy="535785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«Лучший ученик естественных  наук».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xrest.ru/schemes/00/0c/1f/85/%D0%9C%D1%83%D0%B4%D1%80%D0%B0%D1%8F%20%D1%81%D0%BE%D0%B2%D0%B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3114675"/>
            <a:ext cx="26384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Учитель\Рабочий стол\церем УченикГода нач школа\IMAG4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28"/>
            <a:ext cx="825820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Шелепов Павел       4д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0OLYMP\P5071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7149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«Лучший ученик эстетических  наук».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encrypted-tbn0.gstatic.com/images?q=tbn:ANd9GcTUcQjyvoZcP-f6UF5pOnmEPfl3um-f5O4oQm-soKzmudYlQEEIx8Rq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14752"/>
            <a:ext cx="278608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0042"/>
            <a:ext cx="782957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357166"/>
            <a:ext cx="9501222" cy="400052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«О, спорт,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ты-мир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!».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kostyor.ru/deti/img/k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14687"/>
            <a:ext cx="3571900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Учитель\Рабочий стол\церем УченикГода нач школа\IMAG45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8604"/>
            <a:ext cx="81153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85765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«Активисты Ростка».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853.zouo.ru/images/ban/so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143248"/>
            <a:ext cx="35719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901014" cy="344725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«Гордость школы».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cs10830.vk.me/u143938026/a_87088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71744"/>
            <a:ext cx="385765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итель\Рабочий стол\церем УченикГода нач школа\IMAG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29600" y="-3810000"/>
            <a:ext cx="25603200" cy="144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72518" cy="22145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Шевелёв Дмитрий   4б- Чередниченко Т.И.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/>
              <a:t>Мифтахов</a:t>
            </a:r>
            <a:r>
              <a:rPr lang="ru-RU" sz="2800" b="1" dirty="0" smtClean="0"/>
              <a:t> Денис    4а- Фокина Т.Л.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Шелепов Павел        4д-Сорвилова О.В.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800105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464347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686800" cy="242889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Поздравляем участников и победителя конкурса 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«Ученик года 2014»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cliparto.com/pic/xl/191061/3226250-cartoon-wise-owl-with-graduation-cap-and-dipl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428868"/>
            <a:ext cx="250029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756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Мифтахов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Денис     4а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DCIM\100OLYMP\P5071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5035" y="1821643"/>
            <a:ext cx="5214953" cy="485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01024" cy="40005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Желаем новых успехов и достижений!!!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ncrypted-tbn1.gstatic.com/images?q=tbn:ANd9GcSu8UgLSaurf2-Yr4i8apmhwFkiyuTPPNQOyXsZTEGCWowGsn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29066"/>
            <a:ext cx="342902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Учитель\Рабочий стол\церем УченикГода нач школа\IMAG4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7166"/>
            <a:ext cx="775813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итель\Рабочий стол\церем УченикГода нач школа\IMAG4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29600" y="-3810000"/>
            <a:ext cx="25603200" cy="144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785794"/>
            <a:ext cx="9429784" cy="307183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«Только учение, старание и труд к высотам учёбы нас приведут».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s310.ru/uploads/userfiles/images/otvetstv_roj_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357563"/>
            <a:ext cx="250033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186634" cy="435771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«Лучший ученик точных наук».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9218" name="Picture 2" descr="https://encrypted-tbn1.gstatic.com/images?q=tbn:ANd9GcSarH_bquHFh8Hb8Jb3qwjcHIMeKYHRvwaj0XrwB8SY03_tjN4mckLM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86124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Documents and Settings\Учитель\Рабочий стол\церем УченикГода нач школа\IMAG4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29600" y="-3810000"/>
            <a:ext cx="25603200" cy="144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714356"/>
            <a:ext cx="7500990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Шевелёв Дмитрий 4 «Б»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392909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50033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«Лучший ученик гуманитарных наук».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y-shop.ru/_files/product/2/167/1668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300039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Учитель\Рабочий стол\церем УченикГода нач школа\IMAG45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8604"/>
            <a:ext cx="840108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91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  </vt:lpstr>
      <vt:lpstr>Слайд 2</vt:lpstr>
      <vt:lpstr>Слайд 3</vt:lpstr>
      <vt:lpstr>«Только учение, старание и труд к высотам учёбы нас приведут».</vt:lpstr>
      <vt:lpstr>Номинация «Лучший ученик точных наук». </vt:lpstr>
      <vt:lpstr>Слайд 6</vt:lpstr>
      <vt:lpstr>Слайд 7</vt:lpstr>
      <vt:lpstr>Номинация «Лучший ученик гуманитарных наук». </vt:lpstr>
      <vt:lpstr>Слайд 9</vt:lpstr>
      <vt:lpstr>Мифтахов Денис     4а</vt:lpstr>
      <vt:lpstr>Номинация «Лучший ученик естественных  наук». </vt:lpstr>
      <vt:lpstr>Слайд 12</vt:lpstr>
      <vt:lpstr>     Шелепов Павел       4д</vt:lpstr>
      <vt:lpstr>Номинация «Лучший ученик эстетических  наук». </vt:lpstr>
      <vt:lpstr>Слайд 15</vt:lpstr>
      <vt:lpstr>Номинация  «О, спорт, ты-мир!». </vt:lpstr>
      <vt:lpstr>Слайд 17</vt:lpstr>
      <vt:lpstr>Номинация «Активисты Ростка». </vt:lpstr>
      <vt:lpstr>Номинация «Гордость школы».</vt:lpstr>
      <vt:lpstr>Шевелёв Дмитрий   4б- Чередниченко Т.И. Мифтахов Денис    4а- Фокина Т.Л. Шелепов Павел        4д-Сорвилова О.В. </vt:lpstr>
      <vt:lpstr>Слайд 21</vt:lpstr>
      <vt:lpstr>Поздравляем участников и победителя конкурса  «Ученик года 2014»</vt:lpstr>
      <vt:lpstr> Мифтахов Денис     4а </vt:lpstr>
      <vt:lpstr>Желаем новых успехов и достижений!!!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volcaNo</cp:lastModifiedBy>
  <cp:revision>16</cp:revision>
  <dcterms:modified xsi:type="dcterms:W3CDTF">2014-05-06T13:25:20Z</dcterms:modified>
</cp:coreProperties>
</file>