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64E11-A028-42D2-A3EE-37800FCDB562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2E1EC-96F6-47D2-B89C-2750E87A06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8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2423-0D69-43E2-9B72-E7981B70DADC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52B8B4-0E9F-442E-B765-FFC54D6C1C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2423-0D69-43E2-9B72-E7981B70DADC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8B4-0E9F-442E-B765-FFC54D6C1C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2423-0D69-43E2-9B72-E7981B70DADC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8B4-0E9F-442E-B765-FFC54D6C1C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2423-0D69-43E2-9B72-E7981B70DADC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52B8B4-0E9F-442E-B765-FFC54D6C1C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2423-0D69-43E2-9B72-E7981B70DADC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8B4-0E9F-442E-B765-FFC54D6C1C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2423-0D69-43E2-9B72-E7981B70DADC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8B4-0E9F-442E-B765-FFC54D6C1C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2423-0D69-43E2-9B72-E7981B70DADC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52B8B4-0E9F-442E-B765-FFC54D6C1C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2423-0D69-43E2-9B72-E7981B70DADC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8B4-0E9F-442E-B765-FFC54D6C1C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2423-0D69-43E2-9B72-E7981B70DADC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8B4-0E9F-442E-B765-FFC54D6C1C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2423-0D69-43E2-9B72-E7981B70DADC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8B4-0E9F-442E-B765-FFC54D6C1C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2423-0D69-43E2-9B72-E7981B70DADC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B8B4-0E9F-442E-B765-FFC54D6C1C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352423-0D69-43E2-9B72-E7981B70DADC}" type="datetimeFigureOut">
              <a:rPr lang="ru-RU" smtClean="0"/>
              <a:pPr/>
              <a:t>15.07.2014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52B8B4-0E9F-442E-B765-FFC54D6C1C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85728"/>
            <a:ext cx="29056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Diese Straße 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500430" y="214290"/>
            <a:ext cx="39520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ist lang und breit</a:t>
            </a:r>
            <a:r>
              <a:rPr lang="de-DE" sz="4400" dirty="0" smtClean="0"/>
              <a:t>. 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2000240"/>
            <a:ext cx="2644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Hier fahren 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214678" y="1928802"/>
            <a:ext cx="26210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viele Autos</a:t>
            </a:r>
            <a:r>
              <a:rPr lang="de-DE" sz="4400" dirty="0" smtClean="0"/>
              <a:t>,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6215074" y="1928802"/>
            <a:ext cx="15167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Busse,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2786058"/>
            <a:ext cx="349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Straßenbahnen 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2143108" y="3429000"/>
            <a:ext cx="6090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und andere Verkehrsmittel.  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4429132"/>
            <a:ext cx="36542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Jene Straße aber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4513445" y="4429132"/>
            <a:ext cx="41277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ist schmal und still.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571472" y="5357826"/>
            <a:ext cx="3638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Hier sind wenige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4357686" y="5357826"/>
            <a:ext cx="3471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Verkehrsmittel. 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1071546"/>
            <a:ext cx="42052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Der Verkehr ist hier</a:t>
            </a:r>
            <a:endParaRPr lang="ru-RU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4786314" y="1071546"/>
            <a:ext cx="2643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sehr stark.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</TotalTime>
  <Words>39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Презентация PowerPoint</vt:lpstr>
    </vt:vector>
  </TitlesOfParts>
  <Company>МОУ СОШ № 92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Э. Э. Кожевникова</dc:creator>
  <cp:lastModifiedBy>Лилия</cp:lastModifiedBy>
  <cp:revision>7</cp:revision>
  <dcterms:created xsi:type="dcterms:W3CDTF">2009-03-11T05:48:45Z</dcterms:created>
  <dcterms:modified xsi:type="dcterms:W3CDTF">2014-07-15T06:17:19Z</dcterms:modified>
</cp:coreProperties>
</file>