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1" r:id="rId5"/>
    <p:sldId id="260" r:id="rId6"/>
    <p:sldId id="262" r:id="rId7"/>
    <p:sldId id="257" r:id="rId8"/>
    <p:sldId id="266" r:id="rId9"/>
    <p:sldId id="270" r:id="rId10"/>
    <p:sldId id="268" r:id="rId11"/>
    <p:sldId id="259" r:id="rId12"/>
    <p:sldId id="265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9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0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1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4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0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1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913F-90B4-4DB4-8210-749C9F8A4D2B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98F-3E94-4E04-93A5-E7041100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        Смотр строя и песни     </a:t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r>
              <a:rPr lang="en-US" dirty="0" smtClean="0"/>
              <a:t>II</a:t>
            </a:r>
            <a:r>
              <a:rPr lang="ru-RU" dirty="0" smtClean="0"/>
              <a:t> место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69870"/>
            <a:ext cx="4528801" cy="3396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1" y="3075708"/>
            <a:ext cx="4225637" cy="31692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05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диктант за </a:t>
            </a:r>
            <a:r>
              <a:rPr lang="en-US" dirty="0" smtClean="0"/>
              <a:t>III</a:t>
            </a:r>
            <a:r>
              <a:rPr lang="ru-RU" dirty="0" smtClean="0"/>
              <a:t> четверть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Диктант                              Грамматическое задание</a:t>
            </a:r>
          </a:p>
          <a:p>
            <a:r>
              <a:rPr lang="ru-RU" dirty="0" smtClean="0"/>
              <a:t>«5» - 7                                 «5» – 18</a:t>
            </a:r>
          </a:p>
          <a:p>
            <a:r>
              <a:rPr lang="ru-RU" dirty="0" smtClean="0"/>
              <a:t>«4» – 16                              «4» – 10</a:t>
            </a:r>
          </a:p>
          <a:p>
            <a:r>
              <a:rPr lang="ru-RU" dirty="0" smtClean="0"/>
              <a:t>«3» – 2                                 «3» – 3</a:t>
            </a:r>
          </a:p>
          <a:p>
            <a:r>
              <a:rPr lang="ru-RU" u="sng" dirty="0" smtClean="0"/>
              <a:t>«2» -2                                   </a:t>
            </a:r>
            <a:r>
              <a:rPr lang="ru-RU" u="sng" dirty="0" smtClean="0"/>
              <a:t>«2» </a:t>
            </a:r>
            <a:r>
              <a:rPr lang="ru-RU" u="sng" dirty="0" smtClean="0"/>
              <a:t>– 1</a:t>
            </a:r>
          </a:p>
          <a:p>
            <a:pPr marL="0" indent="0">
              <a:buNone/>
            </a:pPr>
            <a:r>
              <a:rPr lang="ru-RU" dirty="0" smtClean="0"/>
              <a:t>4 б.,   85 %                               4,5 б.,    89%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06839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Проверка техники чтения.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Темп чтения не менее 85-95 слов в минуту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85 слов –  1ч.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90-100   – 1ч.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101-110  – 4ч.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111-120  – 3ч.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121-130  – 3ч.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131-140 -   4ч.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141-150 -   10ч.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 180    -   1ч.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Контрольная работа по математике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«5» – 9</a:t>
            </a:r>
          </a:p>
          <a:p>
            <a:r>
              <a:rPr lang="ru-RU" sz="5400" dirty="0" smtClean="0">
                <a:solidFill>
                  <a:srgbClr val="C00000"/>
                </a:solidFill>
              </a:rPr>
              <a:t>«4» – 13</a:t>
            </a:r>
          </a:p>
          <a:p>
            <a:r>
              <a:rPr lang="ru-RU" sz="5400" dirty="0" smtClean="0">
                <a:solidFill>
                  <a:srgbClr val="C00000"/>
                </a:solidFill>
              </a:rPr>
              <a:t>«3» -3</a:t>
            </a:r>
          </a:p>
          <a:p>
            <a:r>
              <a:rPr lang="ru-RU" sz="5400" dirty="0" smtClean="0">
                <a:solidFill>
                  <a:srgbClr val="C00000"/>
                </a:solidFill>
              </a:rPr>
              <a:t>«2» – 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_______________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4,2б.     85 %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Городская олимпиада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Мифтахов</a:t>
            </a:r>
            <a:r>
              <a:rPr lang="ru-RU" sz="3200" dirty="0" smtClean="0">
                <a:solidFill>
                  <a:srgbClr val="7030A0"/>
                </a:solidFill>
              </a:rPr>
              <a:t> Денис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ru-RU" sz="3200" dirty="0" smtClean="0">
                <a:solidFill>
                  <a:srgbClr val="FF0000"/>
                </a:solidFill>
              </a:rPr>
              <a:t> место по русскому языку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9" y="1879817"/>
            <a:ext cx="4990620" cy="3742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203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Школьная научно- практическая конференция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II </a:t>
            </a:r>
            <a:r>
              <a:rPr lang="ru-RU" sz="6600" dirty="0" smtClean="0">
                <a:solidFill>
                  <a:srgbClr val="FF0000"/>
                </a:solidFill>
              </a:rPr>
              <a:t>место    </a:t>
            </a:r>
            <a:r>
              <a:rPr lang="ru-RU" sz="6600" i="1" dirty="0" err="1" smtClean="0">
                <a:solidFill>
                  <a:srgbClr val="002060"/>
                </a:solidFill>
              </a:rPr>
              <a:t>Акинин</a:t>
            </a:r>
            <a:r>
              <a:rPr lang="ru-RU" sz="6600" i="1" dirty="0" smtClean="0">
                <a:solidFill>
                  <a:srgbClr val="002060"/>
                </a:solidFill>
              </a:rPr>
              <a:t> Георгий</a:t>
            </a:r>
            <a:endParaRPr lang="ru-RU" sz="6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5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7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83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7" y="163226"/>
            <a:ext cx="5019383" cy="376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47"/>
            <a:ext cx="4660392" cy="349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61" y="3158065"/>
            <a:ext cx="5035296" cy="3776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6349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         Весело танцуем</a:t>
            </a:r>
            <a:endParaRPr lang="ru-RU" b="1" dirty="0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" y="1378961"/>
            <a:ext cx="4291445" cy="3218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14" y="175852"/>
            <a:ext cx="4308186" cy="3231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0" y="3596265"/>
            <a:ext cx="3976255" cy="2982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22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381" y="404037"/>
            <a:ext cx="10641419" cy="9215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 Дружно убираем снег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67" y="1693718"/>
            <a:ext cx="4218133" cy="316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57" y="3938155"/>
            <a:ext cx="4225636" cy="3169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1579417"/>
            <a:ext cx="4225636" cy="3169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3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Лепим снеговика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t="790"/>
          <a:stretch/>
        </p:blipFill>
        <p:spPr>
          <a:xfrm>
            <a:off x="218210" y="2337955"/>
            <a:ext cx="4596394" cy="3745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5" y="1766455"/>
            <a:ext cx="5832764" cy="4374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74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Участие в школьной олимпиаде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язык: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Мифтахов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Денис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 Андрющенко Арина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Математика: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Мифтахов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Денис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Митрофанова Юлия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Мелешенко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Валерия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Окружающий мир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Акинин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Георгий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13" y="2244436"/>
            <a:ext cx="4581813" cy="3436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3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«Меткий стрелок»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место         </a:t>
            </a:r>
            <a:r>
              <a:rPr lang="ru-RU" sz="3600" dirty="0" err="1" smtClean="0"/>
              <a:t>Мелешенко</a:t>
            </a:r>
            <a:r>
              <a:rPr lang="ru-RU" sz="3600" dirty="0" smtClean="0"/>
              <a:t> Валерия</a:t>
            </a:r>
          </a:p>
          <a:p>
            <a:endParaRPr lang="en-US" dirty="0" smtClean="0"/>
          </a:p>
          <a:p>
            <a:r>
              <a:rPr lang="en-US" sz="3600" dirty="0" smtClean="0"/>
              <a:t>II</a:t>
            </a:r>
            <a:r>
              <a:rPr lang="ru-RU" sz="3600" dirty="0" smtClean="0"/>
              <a:t> место        Сидорова Полина</a:t>
            </a:r>
          </a:p>
          <a:p>
            <a:endParaRPr lang="en-US" dirty="0" smtClean="0"/>
          </a:p>
          <a:p>
            <a:r>
              <a:rPr lang="en-US" sz="3600" dirty="0" smtClean="0"/>
              <a:t>III</a:t>
            </a:r>
            <a:r>
              <a:rPr lang="ru-RU" sz="3600" dirty="0" smtClean="0"/>
              <a:t> место       Золотарёв Иван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9399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 Меткий стрелок»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I</a:t>
            </a:r>
            <a:r>
              <a:rPr lang="ru-RU" sz="4800" dirty="0" smtClean="0">
                <a:solidFill>
                  <a:srgbClr val="7030A0"/>
                </a:solidFill>
              </a:rPr>
              <a:t> место      </a:t>
            </a:r>
            <a:r>
              <a:rPr lang="ru-RU" sz="4800" i="1" dirty="0" err="1" smtClean="0"/>
              <a:t>Мелешенко</a:t>
            </a:r>
            <a:r>
              <a:rPr lang="ru-RU" sz="4800" i="1" dirty="0" smtClean="0"/>
              <a:t> Валерия</a:t>
            </a:r>
            <a:endParaRPr lang="en-US" sz="4800" i="1" dirty="0" smtClean="0"/>
          </a:p>
          <a:p>
            <a:r>
              <a:rPr lang="en-US" sz="4800" dirty="0" smtClean="0">
                <a:solidFill>
                  <a:srgbClr val="7030A0"/>
                </a:solidFill>
              </a:rPr>
              <a:t>II</a:t>
            </a:r>
            <a:r>
              <a:rPr lang="ru-RU" sz="4800" dirty="0" smtClean="0">
                <a:solidFill>
                  <a:srgbClr val="7030A0"/>
                </a:solidFill>
              </a:rPr>
              <a:t> место     </a:t>
            </a:r>
            <a:r>
              <a:rPr lang="ru-RU" sz="4800" i="1" dirty="0" err="1" smtClean="0"/>
              <a:t>Мифтахов</a:t>
            </a:r>
            <a:r>
              <a:rPr lang="ru-RU" sz="4800" i="1" dirty="0" smtClean="0"/>
              <a:t> Денис</a:t>
            </a:r>
            <a:endParaRPr lang="en-US" sz="4800" i="1" dirty="0" smtClean="0"/>
          </a:p>
          <a:p>
            <a:r>
              <a:rPr lang="en-US" sz="4800" dirty="0" smtClean="0">
                <a:solidFill>
                  <a:srgbClr val="7030A0"/>
                </a:solidFill>
              </a:rPr>
              <a:t>III </a:t>
            </a:r>
            <a:r>
              <a:rPr lang="ru-RU" sz="4800" dirty="0" smtClean="0">
                <a:solidFill>
                  <a:srgbClr val="7030A0"/>
                </a:solidFill>
              </a:rPr>
              <a:t>место    </a:t>
            </a:r>
            <a:r>
              <a:rPr lang="ru-RU" sz="4800" i="1" dirty="0" err="1" smtClean="0"/>
              <a:t>Пономарёв</a:t>
            </a:r>
            <a:r>
              <a:rPr lang="ru-RU" sz="4800" i="1" dirty="0" smtClean="0"/>
              <a:t> Михаил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411450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229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                      Смотр строя и песни                                        II место</vt:lpstr>
      <vt:lpstr>                           Масленица</vt:lpstr>
      <vt:lpstr>            </vt:lpstr>
      <vt:lpstr>              Весело танцуем</vt:lpstr>
      <vt:lpstr>                  Дружно убираем снег </vt:lpstr>
      <vt:lpstr>              Лепим снеговика</vt:lpstr>
      <vt:lpstr>Участие в школьной олимпиаде</vt:lpstr>
      <vt:lpstr>Игра «Меткий стрелок»</vt:lpstr>
      <vt:lpstr>« Меткий стрелок»</vt:lpstr>
      <vt:lpstr>Контрольный диктант за III четверть</vt:lpstr>
      <vt:lpstr>            Проверка техники чтения.    Темп чтения не менее 85-95 слов в минуту.</vt:lpstr>
      <vt:lpstr>Контрольная работа по математике</vt:lpstr>
      <vt:lpstr>Городская олимпиада</vt:lpstr>
      <vt:lpstr>Школьная научно- практическая конференция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школьной олимпиаде</dc:title>
  <dc:creator>teacher</dc:creator>
  <cp:lastModifiedBy>teacher</cp:lastModifiedBy>
  <cp:revision>24</cp:revision>
  <dcterms:created xsi:type="dcterms:W3CDTF">2014-02-18T02:29:34Z</dcterms:created>
  <dcterms:modified xsi:type="dcterms:W3CDTF">2014-03-26T02:07:11Z</dcterms:modified>
</cp:coreProperties>
</file>