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361488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Какую воду вы употребляете для утоления жажды?</a:t>
            </a:r>
          </a:p>
        </c:rich>
      </c:tx>
      <c:layout>
        <c:manualLayout>
          <c:xMode val="edge"/>
          <c:yMode val="edge"/>
          <c:x val="0.37768735477587312"/>
          <c:y val="1.7147014529249837E-2"/>
        </c:manualLayout>
      </c:layout>
      <c:spPr>
        <a:noFill/>
        <a:ln w="19036"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воду вы употребляете для утоления жажды?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shade val="51000"/>
                        <a:satMod val="130000"/>
                      </a:schemeClr>
                    </a:gs>
                    <a:gs pos="80000">
                      <a:schemeClr val="accent1">
                        <a:shade val="93000"/>
                        <a:satMod val="130000"/>
                      </a:schemeClr>
                    </a:gs>
                    <a:gs pos="100000">
                      <a:schemeClr val="accent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7138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7138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7138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 sz="1400" b="1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Сырая вода</c:v>
                </c:pt>
                <c:pt idx="1">
                  <c:v>Минеральная вода</c:v>
                </c:pt>
                <c:pt idx="2">
                  <c:v>Кипяченая вода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dLbls/>
      </c:pie3DChart>
      <c:spPr>
        <a:noFill/>
        <a:ln w="19036">
          <a:noFill/>
        </a:ln>
      </c:spPr>
    </c:plotArea>
    <c:legend>
      <c:legendPos val="r"/>
      <c:layout>
        <c:manualLayout>
          <c:xMode val="edge"/>
          <c:yMode val="edge"/>
          <c:x val="0.74227799227799252"/>
          <c:y val="0.63259259259259271"/>
          <c:w val="0.24806949806949818"/>
          <c:h val="0.1866666666666667"/>
        </c:manualLayout>
      </c:layout>
      <c:txPr>
        <a:bodyPr/>
        <a:lstStyle/>
        <a:p>
          <a:pPr>
            <a:defRPr sz="14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Какой водой лучше умываться ?</a:t>
            </a:r>
          </a:p>
        </c:rich>
      </c:tx>
      <c:layout/>
      <c:spPr>
        <a:noFill/>
        <a:ln w="19021"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водой лучше умываться ?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Lbls>
            <c:dLbl>
              <c:idx val="1"/>
              <c:layout/>
              <c:dLblPos val="ctr"/>
              <c:showPercent val="1"/>
            </c:dLbl>
            <c:dLbl>
              <c:idx val="2"/>
              <c:spPr>
                <a:noFill/>
                <a:ln w="19021">
                  <a:noFill/>
                </a:ln>
              </c:spPr>
              <c:txPr>
                <a:bodyPr/>
                <a:lstStyle/>
                <a:p>
                  <a:pPr>
                    <a:defRPr sz="1400" b="1" cap="none" spc="0">
                      <a:ln w="6350">
                        <a:solidFill>
                          <a:srgbClr val="FFC000"/>
                        </a:solidFill>
                        <a:prstDash val="solid"/>
                      </a:ln>
                      <a:solidFill>
                        <a:schemeClr val="bg2">
                          <a:lumMod val="5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 w="19021">
                <a:noFill/>
              </a:ln>
            </c:spPr>
            <c:txPr>
              <a:bodyPr/>
              <a:lstStyle/>
              <a:p>
                <a:pPr>
                  <a:defRPr sz="1400" b="1" cap="none" spc="0">
                    <a:ln w="635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Сырая вода</c:v>
                </c:pt>
                <c:pt idx="1">
                  <c:v>Минеральная вода</c:v>
                </c:pt>
                <c:pt idx="2">
                  <c:v>Кипяченая вода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</c:ser>
        <c:dLbls/>
      </c:pie3DChart>
      <c:spPr>
        <a:noFill/>
        <a:ln w="19021">
          <a:noFill/>
        </a:ln>
      </c:spPr>
    </c:plotArea>
    <c:legend>
      <c:legendPos val="r"/>
      <c:layout>
        <c:manualLayout>
          <c:xMode val="edge"/>
          <c:yMode val="edge"/>
          <c:x val="0.68441814595660722"/>
          <c:y val="0.66666666666666674"/>
          <c:w val="0.30571992110453655"/>
          <c:h val="0.23931623931623938"/>
        </c:manualLayout>
      </c:layout>
      <c:txPr>
        <a:bodyPr/>
        <a:lstStyle/>
        <a:p>
          <a:pPr>
            <a:defRPr sz="14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Какую воду лучше использовать для приготовления пищи?</a:t>
            </a:r>
          </a:p>
        </c:rich>
      </c:tx>
      <c:layout>
        <c:manualLayout>
          <c:xMode val="edge"/>
          <c:yMode val="edge"/>
          <c:x val="0.2877677681574593"/>
          <c:y val="4.5707028345355588E-2"/>
        </c:manualLayout>
      </c:layout>
      <c:spPr>
        <a:noFill/>
        <a:ln w="1904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83695457239168E-2"/>
          <c:y val="0.16163112908556551"/>
          <c:w val="0.64932010450855449"/>
          <c:h val="0.750313461039756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воду лучше использовать для приготовления пищи?</c:v>
                </c:pt>
              </c:strCache>
            </c:strRef>
          </c:tx>
          <c:explosion val="25"/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spPr>
                <a:solidFill>
                  <a:schemeClr val="lt1"/>
                </a:solidFill>
                <a:ln w="1904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 cap="none" spc="0">
                      <a:ln>
                        <a:solidFill>
                          <a:srgbClr val="002060"/>
                        </a:solidFill>
                      </a:ln>
                      <a:solidFill>
                        <a:srgbClr val="0070C0"/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spPr>
              <a:noFill/>
              <a:ln w="19040">
                <a:noFill/>
              </a:ln>
            </c:spPr>
            <c:txPr>
              <a:bodyPr/>
              <a:lstStyle/>
              <a:p>
                <a:pPr>
                  <a:defRPr sz="1400">
                    <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Сырая вода</c:v>
                </c:pt>
                <c:pt idx="1">
                  <c:v>Минеральная вода</c:v>
                </c:pt>
                <c:pt idx="2">
                  <c:v>Кипяченая вода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</c:pie3DChart>
      <c:spPr>
        <a:noFill/>
        <a:ln w="19040">
          <a:noFill/>
        </a:ln>
      </c:spPr>
    </c:plotArea>
    <c:legend>
      <c:legendPos val="r"/>
      <c:layout>
        <c:manualLayout>
          <c:xMode val="edge"/>
          <c:yMode val="edge"/>
          <c:x val="0.69644670050761426"/>
          <c:y val="0.70931849791376911"/>
          <c:w val="0.27208121827411175"/>
          <c:h val="0.16133518776077888"/>
        </c:manualLayout>
      </c:layout>
      <c:txPr>
        <a:bodyPr/>
        <a:lstStyle/>
        <a:p>
          <a:pPr>
            <a:defRPr sz="14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FCDED-27A8-4121-9E11-F16C5041B6C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17813" y="514350"/>
            <a:ext cx="3508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C63BF-9E01-4B77-9291-19A2736CB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87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17813" y="514350"/>
            <a:ext cx="35083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C63BF-9E01-4B77-9291-19A2736CB1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4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130426"/>
            <a:ext cx="795726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3886200"/>
            <a:ext cx="65530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74639"/>
            <a:ext cx="210633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74639"/>
            <a:ext cx="61629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3" y="4406901"/>
            <a:ext cx="79572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3" y="2906713"/>
            <a:ext cx="79572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4" y="1600201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57" y="1600201"/>
            <a:ext cx="41346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535113"/>
            <a:ext cx="4136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174875"/>
            <a:ext cx="4136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535113"/>
            <a:ext cx="4137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6" y="2174875"/>
            <a:ext cx="4137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3050"/>
            <a:ext cx="307986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73051"/>
            <a:ext cx="52333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435101"/>
            <a:ext cx="30798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4800600"/>
            <a:ext cx="56168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12775"/>
            <a:ext cx="56168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367338"/>
            <a:ext cx="56168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5" y="1600201"/>
            <a:ext cx="84253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4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356351"/>
            <a:ext cx="296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7" y="6356351"/>
            <a:ext cx="2184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476674"/>
            <a:ext cx="7957265" cy="158417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Научно-практическая конференция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будущее России»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«Удивительные свойства воды»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8066" y="3357562"/>
            <a:ext cx="2844758" cy="2928958"/>
          </a:xfrm>
        </p:spPr>
        <p:txBody>
          <a:bodyPr anchor="t">
            <a:normAutofit fontScale="55000" lnSpcReduction="2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Коваленко Кира</a:t>
            </a:r>
          </a:p>
          <a:p>
            <a:pPr algn="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2 класс «Г»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№92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</a:t>
            </a:r>
          </a:p>
          <a:p>
            <a:pPr algn="r"/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Савинкова С.А.</a:t>
            </a:r>
          </a:p>
          <a:p>
            <a:pPr algn="r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Коваленко Л.Г.                      </a:t>
            </a:r>
          </a:p>
          <a:p>
            <a:endParaRPr lang="ru-RU" sz="2600" dirty="0"/>
          </a:p>
        </p:txBody>
      </p:sp>
      <p:pic>
        <p:nvPicPr>
          <p:cNvPr id="1026" name="Picture 2" descr="F:\ДОКЛАД ПО ВОДЕ\во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400" y="2276872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 descr="Полезные свойства воды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97" y="2428868"/>
            <a:ext cx="3746696" cy="3714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23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4340905"/>
              </p:ext>
            </p:extLst>
          </p:nvPr>
        </p:nvGraphicFramePr>
        <p:xfrm>
          <a:off x="468075" y="1124745"/>
          <a:ext cx="8425339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72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917" y="332656"/>
            <a:ext cx="5616893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1  Испарение 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C:\Users\Люся\Desktop\ДОКЛАД О СВ.ВОДЫ\IMG_1761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2" b="7462"/>
          <a:stretch>
            <a:fillRect/>
          </a:stretch>
        </p:blipFill>
        <p:spPr bwMode="auto">
          <a:xfrm>
            <a:off x="331223" y="1484784"/>
            <a:ext cx="435932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47268" y="5367338"/>
            <a:ext cx="7961835" cy="8048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Вывод </a:t>
            </a:r>
            <a:r>
              <a:rPr lang="ru-RU" sz="2400" b="1" dirty="0" smtClean="0"/>
              <a:t>: Вода имеет физическое свойство, которое называется испарение.  При этом скорость </a:t>
            </a:r>
            <a:r>
              <a:rPr lang="ru-RU" sz="2400" b="1" dirty="0" smtClean="0"/>
              <a:t>испарения </a:t>
            </a:r>
            <a:r>
              <a:rPr lang="ru-RU" sz="2400" b="1" dirty="0" smtClean="0"/>
              <a:t>одинакова, для всех видов воды которые использовались в опыте. Испарение - это физическое свойство воды.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31225" y="980728"/>
            <a:ext cx="8699041" cy="432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                                       Рисунок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C:\Users\Люся\Desktop\ДОКЛАД О СВ.ВОДЫ\IMG_1769.JPG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185" y="1484784"/>
            <a:ext cx="4349521" cy="3529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6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917" y="332656"/>
            <a:ext cx="5616893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2 Замораживание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4530" y="5000636"/>
            <a:ext cx="7914573" cy="1171564"/>
          </a:xfrm>
        </p:spPr>
        <p:txBody>
          <a:bodyPr>
            <a:normAutofit fontScale="85000" lnSpcReduction="10000"/>
          </a:bodyPr>
          <a:lstStyle/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/>
              <a:t> </a:t>
            </a:r>
            <a:r>
              <a:rPr lang="ru-RU" sz="2000" b="1" dirty="0" smtClean="0"/>
              <a:t>Вывод :  Данный опыт показывает, что вода может менять свои физические свойства, в данном случае переходить из жидкого состояния в твердое, но это происходит при отрицательной температуре. Способность изменять свое физическое состояние – это так-же одно из свойств воды</a:t>
            </a:r>
            <a:r>
              <a:rPr lang="ru-RU" b="1" dirty="0" smtClean="0"/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31225" y="980728"/>
            <a:ext cx="8699041" cy="432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3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Рисунок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</a:p>
        </p:txBody>
      </p:sp>
      <p:pic>
        <p:nvPicPr>
          <p:cNvPr id="8" name="Рисунок 7" descr="C:\Users\Люся\Desktop\ДОКЛАД О СВ.ВОДЫ\IMG_1769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" b="23"/>
          <a:stretch>
            <a:fillRect/>
          </a:stretch>
        </p:blipFill>
        <p:spPr bwMode="auto">
          <a:xfrm>
            <a:off x="404944" y="1340769"/>
            <a:ext cx="4202080" cy="338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Люся\Desktop\ДОКЛАД О СВ.ВОДЫ\IMG_1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186" y="1340768"/>
            <a:ext cx="4386141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69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917" y="332656"/>
            <a:ext cx="5616893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3 Текучесть воды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31225" y="980728"/>
            <a:ext cx="8699041" cy="432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Люся\Desktop\ДОКЛАД О СВ.ВОДЫ\IMG_17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886" y="1412777"/>
            <a:ext cx="6081717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12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917" y="332656"/>
            <a:ext cx="5616893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3 Текучесть воды  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31225" y="980728"/>
            <a:ext cx="8699041" cy="432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                                        Рисунок № 6.2                                           Рисунок № 6.3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Люся\Desktop\ДОКЛАД О СВ.ВОДЫ\IMG_18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05" y="1340769"/>
            <a:ext cx="305508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юся\Desktop\ДОКЛАД О СВ.ВОДЫ\IMG_18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601" y="1335856"/>
            <a:ext cx="2880320" cy="266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Люся\Desktop\ДОКЛАД О СВ.ВОДЫ\IMG_18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928" y="1340768"/>
            <a:ext cx="2801516" cy="266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19176" y="472514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обладает текучестью. Это так –же является физическим свойством воды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4 Проращивание лука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8074" y="1124745"/>
            <a:ext cx="4136283" cy="28803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7     28 сентября 2013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55506" y="1124745"/>
            <a:ext cx="4137908" cy="28803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 октября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г.</a:t>
            </a:r>
          </a:p>
        </p:txBody>
      </p:sp>
      <p:pic>
        <p:nvPicPr>
          <p:cNvPr id="12" name="Объект 11" descr="C:\Users\Люся\Desktop\ДОКЛАД О СВ.ВОДЫ\IMG_176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825"/>
            <a:ext cx="4135437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C:\Users\Люся\Desktop\ДОКЛАД О СВ.ВОДЫ\IMG_1847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844824"/>
            <a:ext cx="413702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82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4   Проращивание лука (продолжение)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 descr="ЛУ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918" y="1285860"/>
            <a:ext cx="4737138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08336" y="4643446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: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роста растений, в нашем случае лука, предпочтительнее сырая вода. Это объясняется тем, что сырая вода наиболее богата кислородом и имеет оптимальное количество растворенных в ней солей и минералов, необходимых для роста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9890" y="642918"/>
            <a:ext cx="303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9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 2013 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1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075" y="274638"/>
            <a:ext cx="8425339" cy="5746650"/>
          </a:xfrm>
        </p:spPr>
        <p:txBody>
          <a:bodyPr>
            <a:noAutofit/>
          </a:bodyPr>
          <a:lstStyle/>
          <a:p>
            <a:pPr marL="1162050" algn="l" defTabSz="361950">
              <a:tabLst>
                <a:tab pos="990600" algn="l"/>
                <a:tab pos="1257300" algn="l"/>
                <a:tab pos="1619250" algn="l"/>
                <a:tab pos="37719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опытов можно сделать следующие выводы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Исследуемые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воды, испаряются с одинаковой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2.Сырая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кипяченая и минеральная вода замерзают, превращаясь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воды обладают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текучестью.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растений происходит по разному. Прорастание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быстрее в сырой воде.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19114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075" y="428604"/>
            <a:ext cx="8425339" cy="278608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полученную информацию, разработали рекомендации по правильному применению воды для здоровья человека.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1.Пейте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чистой воды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Минеральная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предназначена, только для лечебных целей. Минеральная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помогает лечить болезни, улучшает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кожи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при умывании), способствует укреплению волос ( при ополаскивании).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Для приготовления пищи используют кипяченую воду. 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Пейте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воды и будете здоровы!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314" y="3646501"/>
            <a:ext cx="3018772" cy="2568581"/>
          </a:xfrm>
        </p:spPr>
      </p:pic>
    </p:spTree>
    <p:extLst>
      <p:ext uri="{BB962C8B-B14F-4D97-AF65-F5344CB8AC3E}">
        <p14:creationId xmlns:p14="http://schemas.microsoft.com/office/powerpoint/2010/main" xmlns="" val="29206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02" y="0"/>
            <a:ext cx="8425339" cy="207167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: Изучить на опытах свойства воды и ее значение в жизни человека.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6363" y="2214554"/>
            <a:ext cx="4179253" cy="3778036"/>
          </a:xfrm>
        </p:spPr>
      </p:pic>
    </p:spTree>
    <p:extLst>
      <p:ext uri="{BB962C8B-B14F-4D97-AF65-F5344CB8AC3E}">
        <p14:creationId xmlns:p14="http://schemas.microsoft.com/office/powerpoint/2010/main" xmlns="" val="15418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074" y="1600201"/>
            <a:ext cx="5212802" cy="452596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 какими свойствами обладает вода.</a:t>
            </a:r>
          </a:p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 полезных свойствах воды для природы и в жизни человека.</a:t>
            </a:r>
          </a:p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о практическом применении воды в жизнедеятельности человека.</a:t>
            </a:r>
          </a:p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Проделать практические опыты с различными образцами воды.</a:t>
            </a:r>
          </a:p>
          <a:p>
            <a:pPr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рекомендации по правильному применению воды для здоровья человека.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8000" y="1214422"/>
            <a:ext cx="3418544" cy="3240360"/>
          </a:xfrm>
        </p:spPr>
      </p:pic>
    </p:spTree>
    <p:extLst>
      <p:ext uri="{BB962C8B-B14F-4D97-AF65-F5344CB8AC3E}">
        <p14:creationId xmlns:p14="http://schemas.microsoft.com/office/powerpoint/2010/main" xmlns="" val="3124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64" y="0"/>
            <a:ext cx="8425339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88" y="1214422"/>
            <a:ext cx="4134657" cy="1972816"/>
          </a:xfrm>
        </p:spPr>
        <p:txBody>
          <a:bodyPr>
            <a:noAutofit/>
          </a:bodyPr>
          <a:lstStyle/>
          <a:p>
            <a:pPr marL="361950" lvl="2" indent="-3619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и научно-методической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2" indent="-3619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2" indent="-3619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Соцопрос населения;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2" indent="-3619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2" indent="-3619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результатов;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150" y="3286124"/>
            <a:ext cx="3606394" cy="2714644"/>
          </a:xfrm>
        </p:spPr>
      </p:pic>
    </p:spTree>
    <p:extLst>
      <p:ext uri="{BB962C8B-B14F-4D97-AF65-F5344CB8AC3E}">
        <p14:creationId xmlns:p14="http://schemas.microsoft.com/office/powerpoint/2010/main" xmlns="" val="22029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075" y="1556792"/>
            <a:ext cx="8425339" cy="30243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работы – просветительская направленность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4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туча, и туман,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ручей, и океан,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летаю, и бегу,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стеклянной быть мог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у!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Люся\Desktop\АЯ 2013\IMG_147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02" y="1857364"/>
            <a:ext cx="3403848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ДОКЛАД ПО ВОДЕ\облак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810" y="1857365"/>
            <a:ext cx="3973051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ДОКЛАД ПО ВОДЕ\лед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360" y="4429132"/>
            <a:ext cx="3744416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4360" y="8367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№ 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7171323" y="1276019"/>
            <a:ext cx="96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№2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657" y="335699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№ 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4917" y="4929198"/>
            <a:ext cx="5616893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часть занимает вода на поверхности нашей планеты?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festival.1september.ru/articles/608955/presentation/6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988" y="612775"/>
            <a:ext cx="7593232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01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2493920"/>
              </p:ext>
            </p:extLst>
          </p:nvPr>
        </p:nvGraphicFramePr>
        <p:xfrm>
          <a:off x="404944" y="1052736"/>
          <a:ext cx="842533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177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№ 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0465630"/>
              </p:ext>
            </p:extLst>
          </p:nvPr>
        </p:nvGraphicFramePr>
        <p:xfrm>
          <a:off x="404944" y="1052737"/>
          <a:ext cx="8425339" cy="503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951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443</Words>
  <Application>Microsoft Office PowerPoint</Application>
  <PresentationFormat>Произвольный</PresentationFormat>
  <Paragraphs>62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21 Научно-практическая конференция «Мы будущее России» «Удивительные свойства воды»</vt:lpstr>
      <vt:lpstr>Цель исследования : Изучить на опытах свойства воды и ее значение в жизни человека. </vt:lpstr>
      <vt:lpstr>Задачи :</vt:lpstr>
      <vt:lpstr>Методы :</vt:lpstr>
      <vt:lpstr>Практическая значимость работы – просветительская направленность</vt:lpstr>
      <vt:lpstr>Я и туча, и туман, И ручей, и океан, И летаю, и бегу, И стеклянной быть могу! </vt:lpstr>
      <vt:lpstr>Какую часть занимает вода на поверхности нашей планеты?</vt:lpstr>
      <vt:lpstr>Диаграмма № 1</vt:lpstr>
      <vt:lpstr>Диаграмма № 2</vt:lpstr>
      <vt:lpstr>Диаграмма № 3</vt:lpstr>
      <vt:lpstr>Опыт № 1  Испарение воды</vt:lpstr>
      <vt:lpstr>Опыт № 2 Замораживание</vt:lpstr>
      <vt:lpstr>Опыт № 3 Текучесть воды</vt:lpstr>
      <vt:lpstr>Опыт № 3 Текучесть воды  (продолжение)</vt:lpstr>
      <vt:lpstr>Опыт № 4 Проращивание лука</vt:lpstr>
      <vt:lpstr>Опыт № 4   Проращивание лука (продолжение)</vt:lpstr>
      <vt:lpstr> По результатам опытов можно сделать следующие выводы :  1. Исследуемые виды воды, испаряются с одинаковой скоростью. 2.Сырая, кипяченая и минеральная вода замерзают, превращаясь в лед. 3. Все виды воды обладают текучестью. 4. Развитие растений происходит по разному. Прорастание происходит быстрее в сырой воде.</vt:lpstr>
      <vt:lpstr>              Учитывая полученную информацию, разработали рекомендации по правильному применению воды для здоровья человека.   Рекомендации :  1.Пейте больше чистой воды. 2. Минеральная вода предназначена, только для лечебных целей. Минеральная вода, помогает лечить болезни, улучшает состояние кожи ( при умывании), способствует укреплению волос ( при ополаскивании). 3.    Для приготовления пищи используют кипяченую воду.                                                                                                    Пейте больше воды и будете здоровы! 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Научно-практиеческая конференция</dc:title>
  <dc:creator>Коваленко Игорь</dc:creator>
  <cp:lastModifiedBy>Татьяна Александровна</cp:lastModifiedBy>
  <cp:revision>34</cp:revision>
  <dcterms:created xsi:type="dcterms:W3CDTF">2014-02-05T06:19:16Z</dcterms:created>
  <dcterms:modified xsi:type="dcterms:W3CDTF">2014-02-25T06:40:42Z</dcterms:modified>
</cp:coreProperties>
</file>