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1" r:id="rId5"/>
    <p:sldId id="258" r:id="rId6"/>
    <p:sldId id="263" r:id="rId7"/>
    <p:sldId id="270" r:id="rId8"/>
    <p:sldId id="259" r:id="rId9"/>
    <p:sldId id="260" r:id="rId10"/>
    <p:sldId id="257" r:id="rId11"/>
    <p:sldId id="262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2" autoAdjust="0"/>
    <p:restoredTop sz="94660"/>
  </p:normalViewPr>
  <p:slideViewPr>
    <p:cSldViewPr>
      <p:cViewPr varScale="1">
        <p:scale>
          <a:sx n="71" d="100"/>
          <a:sy n="7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этикета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28588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Егорова Татьяна 4Б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Савинкова С.А.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апка\воробе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402047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езентации\мама\картинки\за столом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езентации\мама\картинки\Правила поведения за стол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Этикет\правила в стол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316835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vety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40597"/>
            <a:ext cx="2203476" cy="2117403"/>
          </a:xfrm>
          <a:prstGeom prst="rect">
            <a:avLst/>
          </a:prstGeom>
        </p:spPr>
      </p:pic>
      <p:pic>
        <p:nvPicPr>
          <p:cNvPr id="5" name="Рисунок 4" descr="tri-cvet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206311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Этикет\что такое этик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Этикет\для чего мы изучаем этикет.jpg"/>
          <p:cNvPicPr>
            <a:picLocks noChangeAspect="1" noChangeArrowheads="1"/>
          </p:cNvPicPr>
          <p:nvPr/>
        </p:nvPicPr>
        <p:blipFill>
          <a:blip r:embed="rId2" cstate="print"/>
          <a:srcRect b="84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esktop\Презентации\мама\картинки\0004-004-Pravila-povedenija-za-stolom-pravila-polzovanija-stolovymi-pribor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поведения за столом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апка\винипу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6784" cy="532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Этикет\за столом4.jpg"/>
          <p:cNvPicPr>
            <a:picLocks noChangeAspect="1" noChangeArrowheads="1"/>
          </p:cNvPicPr>
          <p:nvPr/>
        </p:nvPicPr>
        <p:blipFill>
          <a:blip r:embed="rId2" cstate="print"/>
          <a:srcRect l="4972" t="8421" r="4972" b="84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Этикет\0006-006-Pravila-povedenija-za-stolo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Презентации\мама\картинки\0005-005-Pravila-povedenija-za-stol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Этикет\за столом2.jpg"/>
          <p:cNvPicPr>
            <a:picLocks noChangeAspect="1" noChangeArrowheads="1"/>
          </p:cNvPicPr>
          <p:nvPr/>
        </p:nvPicPr>
        <p:blipFill>
          <a:blip r:embed="rId2" cstate="print"/>
          <a:srcRect t="14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Правила этикета</vt:lpstr>
      <vt:lpstr>Слайд 2</vt:lpstr>
      <vt:lpstr>Слайд 3</vt:lpstr>
      <vt:lpstr> </vt:lpstr>
      <vt:lpstr>Правила поведения за столом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этикета</dc:title>
  <dc:creator>Егорова Татьяна</dc:creator>
  <cp:lastModifiedBy>Татьяна Александровна</cp:lastModifiedBy>
  <cp:revision>20</cp:revision>
  <dcterms:created xsi:type="dcterms:W3CDTF">2014-05-17T12:02:26Z</dcterms:created>
  <dcterms:modified xsi:type="dcterms:W3CDTF">2014-08-25T04:16:25Z</dcterms:modified>
</cp:coreProperties>
</file>