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notesMasterIdLst>
    <p:notesMasterId r:id="rId14"/>
  </p:notesMasterIdLst>
  <p:sldIdLst>
    <p:sldId id="258" r:id="rId4"/>
    <p:sldId id="259" r:id="rId5"/>
    <p:sldId id="257" r:id="rId6"/>
    <p:sldId id="261" r:id="rId7"/>
    <p:sldId id="260" r:id="rId8"/>
    <p:sldId id="280" r:id="rId9"/>
    <p:sldId id="262" r:id="rId10"/>
    <p:sldId id="277" r:id="rId11"/>
    <p:sldId id="281" r:id="rId12"/>
    <p:sldId id="282" r:id="rId1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FCE03B1-5BA6-4F75-9A05-189AD8FA62C5}">
          <p14:sldIdLst>
            <p14:sldId id="258"/>
            <p14:sldId id="259"/>
            <p14:sldId id="257"/>
            <p14:sldId id="261"/>
            <p14:sldId id="260"/>
            <p14:sldId id="280"/>
            <p14:sldId id="262"/>
            <p14:sldId id="277"/>
            <p14:sldId id="281"/>
            <p14:sldId id="282"/>
          </p14:sldIdLst>
        </p14:section>
        <p14:section name="Раздел без заголовка" id="{6C21B11D-6E78-43E5-B817-52363B99E135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1609"/>
    <a:srgbClr val="000000"/>
    <a:srgbClr val="4C2E20"/>
    <a:srgbClr val="1F6B37"/>
    <a:srgbClr val="660066"/>
    <a:srgbClr val="FF0066"/>
    <a:srgbClr val="2737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46" d="100"/>
          <a:sy n="46" d="100"/>
        </p:scale>
        <p:origin x="1452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92BC1B8-55F0-4029-A108-22D7C06A1791}" type="datetimeFigureOut">
              <a:rPr lang="ru-RU"/>
              <a:pPr>
                <a:defRPr/>
              </a:pPr>
              <a:t>21.08.2014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50C0456-30E8-4A5B-8AF5-1DC0B7E8ED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9029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0B9F9-10B1-4C9F-9754-A40543F48C74}" type="datetimeFigureOut">
              <a:rPr lang="ru-RU"/>
              <a:pPr>
                <a:defRPr/>
              </a:pPr>
              <a:t>21.08.2014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B463A-A7A8-451B-B11F-73764D062A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2CAE7-FD58-4038-9F61-1C24D77F3314}" type="datetimeFigureOut">
              <a:rPr lang="ru-RU"/>
              <a:pPr>
                <a:defRPr/>
              </a:pPr>
              <a:t>21.08.2014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A9653-DBDA-4227-A810-41842546AC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6EDAC-9CE3-4E27-A04A-317CDF4CD94A}" type="datetimeFigureOut">
              <a:rPr lang="ru-RU"/>
              <a:pPr>
                <a:defRPr/>
              </a:pPr>
              <a:t>21.08.2014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7482B-1B13-455B-B7B8-56D931B7F7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0B9F9-10B1-4C9F-9754-A40543F48C7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B463A-A7A8-451B-B11F-73764D062A5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0639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C4B6D-0BFF-4DF9-B926-223A55E1BB4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536647-18E2-4E79-AD9E-214F8DA0D33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7664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DED96-3767-4E85-8861-F968950CBE3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A2F1F-6C39-4C73-B2B1-51C24BB5817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174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C8733-7BAE-4AF5-90D7-A216A1075A9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AF1BA-4FC9-4DA1-9DB6-94211D6D5D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3608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1380F-EFCC-46A9-93F4-74442FE24E7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5E8B4-4408-4881-B4D3-4E15021A401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8298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7869E-1F5E-4D48-B659-D737D55D83A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58A19-07DE-4EC8-803A-FEE59E02086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6807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BA74A-BF69-4A41-8521-AFF1E1F7EE3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B0A6C-B094-4838-9A53-7D8683D6D4C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3268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D3248-805B-49A7-B7CB-2E3F8489BEB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0B4B7-498C-4491-A91E-0D7F93DE444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129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C4B6D-0BFF-4DF9-B926-223A55E1BB4B}" type="datetimeFigureOut">
              <a:rPr lang="ru-RU"/>
              <a:pPr>
                <a:defRPr/>
              </a:pPr>
              <a:t>21.08.2014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536647-18E2-4E79-AD9E-214F8DA0D3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845AA-FB63-463B-B9AA-F4B206159B4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F4BBE-0338-46B0-A319-3C4448EC231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9452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2CAE7-FD58-4038-9F61-1C24D77F331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A9653-DBDA-4227-A810-41842546AC1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7239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6EDAC-9CE3-4E27-A04A-317CDF4CD94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7482B-1B13-455B-B7B8-56D931B7F75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9278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0B9F9-10B1-4C9F-9754-A40543F48C7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B463A-A7A8-451B-B11F-73764D062A5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7768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C4B6D-0BFF-4DF9-B926-223A55E1BB4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536647-18E2-4E79-AD9E-214F8DA0D33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0956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DED96-3767-4E85-8861-F968950CBE3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A2F1F-6C39-4C73-B2B1-51C24BB5817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5919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C8733-7BAE-4AF5-90D7-A216A1075A9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AF1BA-4FC9-4DA1-9DB6-94211D6D5D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1734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1380F-EFCC-46A9-93F4-74442FE24E7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5E8B4-4408-4881-B4D3-4E15021A401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3395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7869E-1F5E-4D48-B659-D737D55D83A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58A19-07DE-4EC8-803A-FEE59E02086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5652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BA74A-BF69-4A41-8521-AFF1E1F7EE3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B0A6C-B094-4838-9A53-7D8683D6D4C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107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DED96-3767-4E85-8861-F968950CBE38}" type="datetimeFigureOut">
              <a:rPr lang="ru-RU"/>
              <a:pPr>
                <a:defRPr/>
              </a:pPr>
              <a:t>21.08.2014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A2F1F-6C39-4C73-B2B1-51C24BB581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D3248-805B-49A7-B7CB-2E3F8489BEB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0B4B7-498C-4491-A91E-0D7F93DE444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8558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845AA-FB63-463B-B9AA-F4B206159B4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F4BBE-0338-46B0-A319-3C4448EC231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5451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2CAE7-FD58-4038-9F61-1C24D77F331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A9653-DBDA-4227-A810-41842546AC1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5659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6EDAC-9CE3-4E27-A04A-317CDF4CD94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7482B-1B13-455B-B7B8-56D931B7F75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308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C8733-7BAE-4AF5-90D7-A216A1075A94}" type="datetimeFigureOut">
              <a:rPr lang="ru-RU"/>
              <a:pPr>
                <a:defRPr/>
              </a:pPr>
              <a:t>21.08.2014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AF1BA-4FC9-4DA1-9DB6-94211D6D5D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1380F-EFCC-46A9-93F4-74442FE24E78}" type="datetimeFigureOut">
              <a:rPr lang="ru-RU"/>
              <a:pPr>
                <a:defRPr/>
              </a:pPr>
              <a:t>21.08.2014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5E8B4-4408-4881-B4D3-4E15021A40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7869E-1F5E-4D48-B659-D737D55D83AA}" type="datetimeFigureOut">
              <a:rPr lang="ru-RU"/>
              <a:pPr>
                <a:defRPr/>
              </a:pPr>
              <a:t>21.08.2014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58A19-07DE-4EC8-803A-FEE59E0208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BA74A-BF69-4A41-8521-AFF1E1F7EE36}" type="datetimeFigureOut">
              <a:rPr lang="ru-RU"/>
              <a:pPr>
                <a:defRPr/>
              </a:pPr>
              <a:t>21.08.2014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B0A6C-B094-4838-9A53-7D8683D6D4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D3248-805B-49A7-B7CB-2E3F8489BEB8}" type="datetimeFigureOut">
              <a:rPr lang="ru-RU"/>
              <a:pPr>
                <a:defRPr/>
              </a:pPr>
              <a:t>21.08.2014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0B4B7-498C-4491-A91E-0D7F93DE44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845AA-FB63-463B-B9AA-F4B206159B45}" type="datetimeFigureOut">
              <a:rPr lang="ru-RU"/>
              <a:pPr>
                <a:defRPr/>
              </a:pPr>
              <a:t>21.08.2014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F4BBE-0338-46B0-A319-3C4448EC23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2A02F43-A6B7-4A81-AB7E-60893F36468E}" type="datetimeFigureOut">
              <a:rPr lang="ru-RU"/>
              <a:pPr>
                <a:defRPr/>
              </a:pPr>
              <a:t>21.08.2014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78D747C-2A1C-4C2A-978B-A242294CA0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2A02F43-A6B7-4A81-AB7E-60893F36468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78D747C-2A1C-4C2A-978B-A242294CA01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360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2A02F43-A6B7-4A81-AB7E-60893F36468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78D747C-2A1C-4C2A-978B-A242294CA01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394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4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13.jpe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13" Type="http://schemas.openxmlformats.org/officeDocument/2006/relationships/image" Target="../media/image24.emf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emf"/><Relationship Id="rId12" Type="http://schemas.openxmlformats.org/officeDocument/2006/relationships/image" Target="../media/image23.emf"/><Relationship Id="rId17" Type="http://schemas.openxmlformats.org/officeDocument/2006/relationships/image" Target="../media/image27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17.emf"/><Relationship Id="rId11" Type="http://schemas.openxmlformats.org/officeDocument/2006/relationships/image" Target="../media/image22.emf"/><Relationship Id="rId5" Type="http://schemas.openxmlformats.org/officeDocument/2006/relationships/image" Target="../media/image8.jpeg"/><Relationship Id="rId15" Type="http://schemas.openxmlformats.org/officeDocument/2006/relationships/image" Target="../media/image26.emf"/><Relationship Id="rId10" Type="http://schemas.openxmlformats.org/officeDocument/2006/relationships/image" Target="../media/image21.emf"/><Relationship Id="rId4" Type="http://schemas.openxmlformats.org/officeDocument/2006/relationships/image" Target="../media/image13.jpeg"/><Relationship Id="rId9" Type="http://schemas.openxmlformats.org/officeDocument/2006/relationships/image" Target="../media/image20.emf"/><Relationship Id="rId14" Type="http://schemas.openxmlformats.org/officeDocument/2006/relationships/image" Target="../media/image2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image" Target="../media/image29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2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jpeg"/><Relationship Id="rId5" Type="http://schemas.openxmlformats.org/officeDocument/2006/relationships/image" Target="../media/image27.png"/><Relationship Id="rId4" Type="http://schemas.openxmlformats.org/officeDocument/2006/relationships/image" Target="../media/image13.jpe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10" Type="http://schemas.openxmlformats.org/officeDocument/2006/relationships/image" Target="../media/image28.png"/><Relationship Id="rId4" Type="http://schemas.openxmlformats.org/officeDocument/2006/relationships/image" Target="../media/image13.jpeg"/><Relationship Id="rId9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вал 11"/>
          <p:cNvSpPr/>
          <p:nvPr/>
        </p:nvSpPr>
        <p:spPr>
          <a:xfrm>
            <a:off x="2143125" y="1785938"/>
            <a:ext cx="285750" cy="428625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Горизонтальный свиток 1"/>
          <p:cNvSpPr/>
          <p:nvPr/>
        </p:nvSpPr>
        <p:spPr>
          <a:xfrm>
            <a:off x="1547664" y="3597201"/>
            <a:ext cx="6357982" cy="3429024"/>
          </a:xfrm>
          <a:prstGeom prst="horizontalScroll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i="1" dirty="0" smtClean="0">
                <a:ln/>
                <a:solidFill>
                  <a:schemeClr val="accent4"/>
                </a:solidFill>
                <a:latin typeface="Sitka Small" panose="02000505000000020004" pitchFamily="2" charset="0"/>
                <a:cs typeface="Times New Roman" pitchFamily="18" charset="0"/>
              </a:rPr>
              <a:t>Математическое кафе</a:t>
            </a:r>
            <a:endParaRPr lang="ru-RU" sz="4400" b="1" i="1" dirty="0">
              <a:ln/>
              <a:solidFill>
                <a:schemeClr val="accent4"/>
              </a:solidFill>
              <a:latin typeface="Sitka Small" panose="02000505000000020004" pitchFamily="2" charset="0"/>
              <a:cs typeface="Times New Roman" pitchFamily="18" charset="0"/>
            </a:endParaRPr>
          </a:p>
        </p:txBody>
      </p:sp>
      <p:pic>
        <p:nvPicPr>
          <p:cNvPr id="5" name="Рисунок 4" descr="поваренок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7127" y="340669"/>
            <a:ext cx="2892431" cy="21602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повар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07611" y="302647"/>
            <a:ext cx="2317366" cy="23173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поваренок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07904" y="1766317"/>
            <a:ext cx="2158080" cy="18796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Овал 7"/>
          <p:cNvSpPr/>
          <p:nvPr/>
        </p:nvSpPr>
        <p:spPr>
          <a:xfrm>
            <a:off x="2428875" y="4208884"/>
            <a:ext cx="357187" cy="28575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n>
                <a:solidFill>
                  <a:srgbClr val="C00000"/>
                </a:solidFill>
              </a:ln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5865984" y="4337373"/>
            <a:ext cx="285750" cy="285750"/>
          </a:xfrm>
          <a:prstGeom prst="ellipse">
            <a:avLst/>
          </a:prstGeom>
          <a:blipFill>
            <a:blip r:embed="rId8" cstate="print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2286000" y="5877272"/>
            <a:ext cx="357188" cy="428625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7020272" y="5877272"/>
            <a:ext cx="285750" cy="428625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2663825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8640"/>
            <a:ext cx="5705475" cy="6078855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54" y="1815827"/>
            <a:ext cx="1785937" cy="178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7" y="3733146"/>
            <a:ext cx="3043456" cy="3049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МУЗЫКА-фоновая2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8424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83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8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книга.jpg"/>
          <p:cNvPicPr>
            <a:picLocks noChangeAspect="1"/>
          </p:cNvPicPr>
          <p:nvPr/>
        </p:nvPicPr>
        <p:blipFill>
          <a:blip r:embed="rId2" cstate="print"/>
          <a:srcRect l="62931" r="6897"/>
          <a:stretch>
            <a:fillRect/>
          </a:stretch>
        </p:blipFill>
        <p:spPr>
          <a:xfrm>
            <a:off x="3214678" y="0"/>
            <a:ext cx="5929322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8435" name="TextBox 3"/>
          <p:cNvSpPr txBox="1">
            <a:spLocks noChangeArrowheads="1"/>
          </p:cNvSpPr>
          <p:nvPr/>
        </p:nvSpPr>
        <p:spPr bwMode="auto">
          <a:xfrm>
            <a:off x="5072063" y="142875"/>
            <a:ext cx="1174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меню</a:t>
            </a:r>
          </a:p>
        </p:txBody>
      </p:sp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2699792" y="785813"/>
            <a:ext cx="6158458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Салаты:</a:t>
            </a:r>
          </a:p>
          <a:p>
            <a:pPr marL="342900" indent="-342900">
              <a:buFontTx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Салат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«Незабудка» под соусом из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загадок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2 . Винегрет из анаграммы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/>
            <a:r>
              <a:rPr lang="ru-RU" sz="24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Первые блюда (алгебраические):</a:t>
            </a:r>
            <a:endParaRPr lang="ru-RU" sz="2400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  Борщ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«Скороспел» со сметаной «кто успел, тот 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съел»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2.  Суп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харчо ( не едал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никто).</a:t>
            </a:r>
          </a:p>
          <a:p>
            <a:pPr marL="342900" indent="-342900" algn="ctr"/>
            <a:r>
              <a:rPr lang="ru-RU" sz="24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Вторые блюда ( геометрические):</a:t>
            </a:r>
          </a:p>
          <a:p>
            <a:pPr marL="342900" indent="-34290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  Жаркое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из уголков</a:t>
            </a:r>
          </a:p>
          <a:p>
            <a:pPr marL="342900" indent="-342900"/>
            <a:r>
              <a:rPr lang="ru-RU" sz="2400" dirty="0" smtClean="0">
                <a:latin typeface="Century Schoolbook" pitchFamily="18" charset="0"/>
              </a:rPr>
              <a:t>2.  Гарнир квадратный</a:t>
            </a:r>
          </a:p>
          <a:p>
            <a:pPr marL="342900" indent="-342900" algn="ctr"/>
            <a:r>
              <a:rPr lang="ru-RU" sz="2400" b="1" i="1" u="sng" dirty="0" smtClean="0">
                <a:solidFill>
                  <a:srgbClr val="FF0000"/>
                </a:solidFill>
                <a:latin typeface="Century Schoolbook" pitchFamily="18" charset="0"/>
              </a:rPr>
              <a:t>Сладкие блюда и напитки:</a:t>
            </a:r>
          </a:p>
          <a:p>
            <a:pPr marL="342900" indent="-342900"/>
            <a:r>
              <a:rPr lang="ru-RU" sz="2400" dirty="0" smtClean="0">
                <a:latin typeface="Century Schoolbook" pitchFamily="18" charset="0"/>
              </a:rPr>
              <a:t>1.  Мороженое </a:t>
            </a:r>
            <a:r>
              <a:rPr lang="ru-RU" sz="2400" dirty="0">
                <a:latin typeface="Century Schoolbook" pitchFamily="18" charset="0"/>
              </a:rPr>
              <a:t>из шуточных </a:t>
            </a:r>
            <a:r>
              <a:rPr lang="ru-RU" sz="2400" dirty="0" smtClean="0">
                <a:latin typeface="Century Schoolbook" pitchFamily="18" charset="0"/>
              </a:rPr>
              <a:t>задач</a:t>
            </a:r>
          </a:p>
          <a:p>
            <a:pPr marL="342900" indent="-342900"/>
            <a:r>
              <a:rPr lang="ru-RU" sz="2400" dirty="0" smtClean="0">
                <a:latin typeface="Century Schoolbook" pitchFamily="18" charset="0"/>
              </a:rPr>
              <a:t>2.  Коктейль-считай</a:t>
            </a:r>
            <a:endParaRPr lang="ru-RU" sz="2400" dirty="0">
              <a:latin typeface="Century Schoolbook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8229600" y="5572125"/>
            <a:ext cx="914400" cy="91440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9" name="Рисунок 8" descr="книга.jpg"/>
          <p:cNvPicPr>
            <a:picLocks noChangeAspect="1"/>
          </p:cNvPicPr>
          <p:nvPr/>
        </p:nvPicPr>
        <p:blipFill>
          <a:blip r:embed="rId2" cstate="print"/>
          <a:srcRect l="43675" r="41766"/>
          <a:stretch>
            <a:fillRect/>
          </a:stretch>
        </p:blipFill>
        <p:spPr>
          <a:xfrm>
            <a:off x="1816100" y="-5393"/>
            <a:ext cx="1071570" cy="6858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8439" name="Рисунок 10" descr="ве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EFA"/>
              </a:clrFrom>
              <a:clrTo>
                <a:srgbClr val="FFFE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625" y="428625"/>
            <a:ext cx="13874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Рисунок 12" descr="ве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EFA"/>
              </a:clrFrom>
              <a:clrTo>
                <a:srgbClr val="FFFE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63" y="5143500"/>
            <a:ext cx="13874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Рисунок 13" descr="ве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EFA"/>
              </a:clrFrom>
              <a:clrTo>
                <a:srgbClr val="FFFE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2820411">
            <a:off x="586582" y="2709069"/>
            <a:ext cx="1389062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узор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1857364"/>
            <a:ext cx="1836868" cy="3083804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72000" y="72000"/>
            <a:ext cx="9036000" cy="66960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" name="Рисунок 7" descr="салот.jpg"/>
          <p:cNvPicPr>
            <a:picLocks noChangeAspect="1"/>
          </p:cNvPicPr>
          <p:nvPr/>
        </p:nvPicPr>
        <p:blipFill>
          <a:blip r:embed="rId3" cstate="print">
            <a:lum bright="30000"/>
          </a:blip>
          <a:stretch>
            <a:fillRect/>
          </a:stretch>
        </p:blipFill>
        <p:spPr>
          <a:xfrm>
            <a:off x="467544" y="980728"/>
            <a:ext cx="4168232" cy="266429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TextBox 5"/>
          <p:cNvSpPr txBox="1"/>
          <p:nvPr/>
        </p:nvSpPr>
        <p:spPr>
          <a:xfrm>
            <a:off x="0" y="72000"/>
            <a:ext cx="8964612" cy="7971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0" algn="ctr"/>
            <a:r>
              <a:rPr lang="ru-RU" sz="72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  </a:t>
            </a:r>
            <a:r>
              <a:rPr lang="ru-RU" sz="72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        </a:t>
            </a:r>
          </a:p>
          <a:p>
            <a:pPr algn="r"/>
            <a:r>
              <a:rPr lang="ru-RU" sz="7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Салаты:</a:t>
            </a:r>
            <a:r>
              <a:rPr lang="ru-RU" sz="4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endParaRPr lang="ru-RU" sz="4800" b="1" i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  <a:cs typeface="Times New Roman" pitchFamily="18" charset="0"/>
            </a:endParaRPr>
          </a:p>
          <a:p>
            <a:pPr lvl="0" algn="ctr"/>
            <a:endParaRPr lang="ru-RU" sz="3600" b="1" i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3600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Салат </a:t>
            </a:r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«Незабудка» под соусом из загадок</a:t>
            </a:r>
          </a:p>
          <a:p>
            <a:pPr marL="342900" lvl="0" indent="-342900"/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. Винегрет из анаграммы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2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          </a:t>
            </a:r>
            <a:endParaRPr lang="ru-RU" sz="72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2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    </a:t>
            </a:r>
            <a:r>
              <a:rPr lang="ru-RU" sz="72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        </a:t>
            </a:r>
            <a:endParaRPr lang="ru-RU" sz="40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  <a:p>
            <a:pPr marL="742950" indent="-742950" fontAlgn="auto"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endParaRPr lang="ru-RU" sz="4000" i="1" dirty="0" smtClean="0">
              <a:solidFill>
                <a:srgbClr val="4C2E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3" descr="e1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052516"/>
            <a:ext cx="2736304" cy="24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3068">
            <a:off x="2176357" y="4088227"/>
            <a:ext cx="2371407" cy="3117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-58621" y="-33677"/>
            <a:ext cx="9144000" cy="68580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2">
                <a:lumMod val="75000"/>
              </a:schemeClr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2" name="Рисунок 11" descr="i (4)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34275" y="4463846"/>
            <a:ext cx="1928813" cy="203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635896" y="4670685"/>
            <a:ext cx="5926137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96420">
            <a:off x="3403615" y="2065486"/>
            <a:ext cx="592613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44641">
            <a:off x="3296157" y="3262769"/>
            <a:ext cx="592613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04290">
            <a:off x="-146996" y="3599866"/>
            <a:ext cx="5926137" cy="62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138" y="3062288"/>
            <a:ext cx="5926137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59943">
            <a:off x="2165665" y="4049179"/>
            <a:ext cx="5926137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90728">
            <a:off x="174487" y="2094261"/>
            <a:ext cx="5926137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2589638"/>
            <a:ext cx="5926137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346" y="3844721"/>
            <a:ext cx="5926137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947" y="1844824"/>
            <a:ext cx="59261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90767">
            <a:off x="903706" y="4407147"/>
            <a:ext cx="1787802" cy="2350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48" y="-439384"/>
            <a:ext cx="3033684" cy="2925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3380">
            <a:off x="6679076" y="232101"/>
            <a:ext cx="1919755" cy="2523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МУЗЫКА-фоновая2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334153" y="589100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88889E-6 6.66667E-6 C 0.08525 0.16274 0.17049 0.3257 0.1632 0.39746 C 0.15591 0.46922 0.05573 0.45024 -0.04427 0.43126 " pathEditMode="relative" ptsTypes="aaA">
                                      <p:cBhvr>
                                        <p:cTn id="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108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Скругленный прямоугольник 19"/>
          <p:cNvSpPr/>
          <p:nvPr/>
        </p:nvSpPr>
        <p:spPr>
          <a:xfrm>
            <a:off x="36795" y="-1611560"/>
            <a:ext cx="9144000" cy="68580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2">
                <a:lumMod val="75000"/>
              </a:schemeClr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lvl="0" indent="-342900" algn="ctr"/>
            <a:r>
              <a:rPr lang="ru-RU" sz="40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Первые блюда (алгебраические</a:t>
            </a:r>
            <a:r>
              <a:rPr lang="ru-RU" sz="4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):</a:t>
            </a:r>
          </a:p>
          <a:p>
            <a:pPr marL="342900" lvl="0" indent="-342900" algn="ctr"/>
            <a:endParaRPr lang="ru-RU" sz="4000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/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 Борщ «Скороспел» со сметаной «кто успел, тот и съел»</a:t>
            </a:r>
          </a:p>
          <a:p>
            <a:pPr marL="342900" lvl="0" indent="-342900"/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 Суп харчо ( не едал никто).</a:t>
            </a:r>
          </a:p>
        </p:txBody>
      </p:sp>
      <p:pic>
        <p:nvPicPr>
          <p:cNvPr id="14" name="Picture 10" descr="Изображение 009"/>
          <p:cNvPicPr>
            <a:picLocks noChangeAspect="1" noChangeArrowheads="1"/>
          </p:cNvPicPr>
          <p:nvPr/>
        </p:nvPicPr>
        <p:blipFill>
          <a:blip r:embed="rId5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9" t="40161" r="30515" b="28842"/>
          <a:stretch>
            <a:fillRect/>
          </a:stretch>
        </p:blipFill>
        <p:spPr bwMode="auto">
          <a:xfrm>
            <a:off x="5436096" y="3429000"/>
            <a:ext cx="3030368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78163"/>
            <a:ext cx="5040560" cy="377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Veselaya_-_muzyka_dlya_fona_podvizhnaya_(get-tun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112" y="60212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Скругленный прямоугольник 19"/>
          <p:cNvSpPr/>
          <p:nvPr/>
        </p:nvSpPr>
        <p:spPr>
          <a:xfrm>
            <a:off x="36795" y="-1611560"/>
            <a:ext cx="9144000" cy="68580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2">
                <a:lumMod val="75000"/>
              </a:schemeClr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/>
            <a:r>
              <a:rPr lang="ru-RU" sz="4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Вторые блюда (геометрические):</a:t>
            </a:r>
          </a:p>
          <a:p>
            <a:pPr marL="342900" indent="-342900" algn="ctr"/>
            <a:endParaRPr lang="ru-RU" sz="4000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/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 Жаркое из уголков</a:t>
            </a:r>
          </a:p>
          <a:p>
            <a:pPr marL="342900" lvl="0" indent="-342900"/>
            <a:r>
              <a:rPr lang="ru-RU" sz="3200" dirty="0">
                <a:solidFill>
                  <a:prstClr val="black"/>
                </a:solidFill>
                <a:latin typeface="Century Schoolbook" pitchFamily="18" charset="0"/>
              </a:rPr>
              <a:t>2.  Гарнир квадратный</a:t>
            </a:r>
          </a:p>
          <a:p>
            <a:pPr marL="342900" indent="-342900"/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60732">
            <a:off x="4140235" y="3485447"/>
            <a:ext cx="5040560" cy="377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 descr="Изображение 011"/>
          <p:cNvPicPr>
            <a:picLocks noChangeAspect="1" noChangeArrowheads="1"/>
          </p:cNvPicPr>
          <p:nvPr/>
        </p:nvPicPr>
        <p:blipFill>
          <a:blip r:embed="rId6">
            <a:lum bright="-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69" t="47452" r="18526" b="27626"/>
          <a:stretch>
            <a:fillRect/>
          </a:stretch>
        </p:blipFill>
        <p:spPr bwMode="auto">
          <a:xfrm>
            <a:off x="3647388" y="3055615"/>
            <a:ext cx="2076740" cy="1671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Изображение 010"/>
          <p:cNvPicPr>
            <a:picLocks noChangeAspect="1" noChangeArrowheads="1"/>
          </p:cNvPicPr>
          <p:nvPr/>
        </p:nvPicPr>
        <p:blipFill>
          <a:blip r:embed="rId7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2" t="45270" r="27757" b="26422"/>
          <a:stretch>
            <a:fillRect/>
          </a:stretch>
        </p:blipFill>
        <p:spPr bwMode="auto">
          <a:xfrm>
            <a:off x="6156176" y="1380819"/>
            <a:ext cx="2637364" cy="2051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indeyk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96" y="3485447"/>
            <a:ext cx="2520280" cy="292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MUZYKA-DLYa-SOPROVOZhDENИYa-KONKURSOV-Bez-nazvaniya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44900" y="5765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56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5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2">
                <a:lumMod val="75000"/>
              </a:schemeClr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" name="Рисунок 2" descr="i (5)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87463" y="4409728"/>
            <a:ext cx="1942497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1345"/>
            <a:ext cx="2260089" cy="2683570"/>
          </a:xfrm>
          <a:prstGeom prst="rect">
            <a:avLst/>
          </a:prstGeom>
          <a:noFill/>
        </p:spPr>
      </p:pic>
      <p:pic>
        <p:nvPicPr>
          <p:cNvPr id="14" name="Picture 7" descr="C:\Documents and Settings\Администратор\Мои документы\Богдановская\Манышина\CA3Y0NFP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47727"/>
            <a:ext cx="2376264" cy="251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97380"/>
            <a:ext cx="6120680" cy="2821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C:\Documents and Settings\Администратор\Мои документы\Богдановская\Манышина\CAC5A3WH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480" y="3429000"/>
            <a:ext cx="38100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alimb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6036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81481E-6 C 0.14392 0.01157 0.28802 0.02315 0.35572 0.05903 C 0.42343 0.09491 0.4151 0.17269 0.40659 0.21505 C 0.39809 0.25741 0.34114 0.29051 0.30468 0.31319 C 0.26822 0.33588 0.23055 0.35394 0.18767 0.35093 C 0.14479 0.34792 0.09062 0.27708 0.04722 0.2956 C 0.00382 0.31412 -0.06823 0.41852 -0.07257 0.46157 C -0.07691 0.50463 -0.02813 0.52963 0.02066 0.55463 " pathEditMode="relative" ptsTypes="a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50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2">
                <a:lumMod val="75000"/>
              </a:schemeClr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3" name="Рисунок 2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04664"/>
            <a:ext cx="5040560" cy="2808312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573016"/>
            <a:ext cx="10945216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420888"/>
            <a:ext cx="6273800" cy="582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2616768" y="-1035496"/>
            <a:ext cx="6552728" cy="619268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2">
                <a:lumMod val="75000"/>
              </a:schemeClr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lvl="0" indent="-342900" algn="ctr"/>
            <a:r>
              <a:rPr lang="ru-RU" sz="2800" b="1" i="1" u="sng" dirty="0">
                <a:solidFill>
                  <a:srgbClr val="FF0000"/>
                </a:solidFill>
                <a:latin typeface="Century Schoolbook" pitchFamily="18" charset="0"/>
              </a:rPr>
              <a:t>Сладкие блюда и напитки</a:t>
            </a:r>
            <a:r>
              <a:rPr lang="ru-RU" sz="2800" b="1" i="1" u="sng" dirty="0" smtClean="0">
                <a:solidFill>
                  <a:srgbClr val="FF0000"/>
                </a:solidFill>
                <a:latin typeface="Century Schoolbook" pitchFamily="18" charset="0"/>
              </a:rPr>
              <a:t>:</a:t>
            </a:r>
          </a:p>
          <a:p>
            <a:pPr marL="342900" lvl="0" indent="-342900" algn="ctr"/>
            <a:endParaRPr lang="ru-RU" sz="2800" b="1" i="1" u="sng" dirty="0">
              <a:solidFill>
                <a:srgbClr val="FF0000"/>
              </a:solidFill>
              <a:latin typeface="Century Schoolbook" pitchFamily="18" charset="0"/>
            </a:endParaRPr>
          </a:p>
          <a:p>
            <a:pPr marL="342900" lvl="0" indent="-342900"/>
            <a:r>
              <a:rPr lang="ru-RU" sz="2800" dirty="0">
                <a:solidFill>
                  <a:prstClr val="black"/>
                </a:solidFill>
                <a:latin typeface="Century Schoolbook" pitchFamily="18" charset="0"/>
              </a:rPr>
              <a:t>1.  Мороженое из шуточных задач</a:t>
            </a:r>
          </a:p>
          <a:p>
            <a:pPr marL="342900" lvl="0" indent="-342900"/>
            <a:r>
              <a:rPr lang="ru-RU" sz="2800" dirty="0">
                <a:solidFill>
                  <a:prstClr val="black"/>
                </a:solidFill>
                <a:latin typeface="Century Schoolbook" pitchFamily="18" charset="0"/>
              </a:rPr>
              <a:t>2.  Коктейль-считай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912" y="2492896"/>
            <a:ext cx="6273800" cy="582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5" descr="c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19" y="332656"/>
            <a:ext cx="2428875" cy="297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C:\Documents and Settings\Admin\Рабочий стол\8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3"/>
          <a:stretch>
            <a:fillRect/>
          </a:stretch>
        </p:blipFill>
        <p:spPr bwMode="auto">
          <a:xfrm>
            <a:off x="213420" y="4005064"/>
            <a:ext cx="2428875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340768"/>
            <a:ext cx="1689100" cy="293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319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</TotalTime>
  <Words>154</Words>
  <Application>Microsoft Office PowerPoint</Application>
  <PresentationFormat>Экран (4:3)</PresentationFormat>
  <Paragraphs>34</Paragraphs>
  <Slides>10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Arial</vt:lpstr>
      <vt:lpstr>Calibri</vt:lpstr>
      <vt:lpstr>Century Schoolbook</vt:lpstr>
      <vt:lpstr>Sitka Small</vt:lpstr>
      <vt:lpstr>Times New Roman</vt:lpstr>
      <vt:lpstr>Тема Office</vt:lpstr>
      <vt:lpstr>2_Тема Office</vt:lpstr>
      <vt:lpstr>3_Тема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кей</dc:creator>
  <cp:lastModifiedBy>Admin</cp:lastModifiedBy>
  <cp:revision>92</cp:revision>
  <dcterms:created xsi:type="dcterms:W3CDTF">2013-03-03T11:52:46Z</dcterms:created>
  <dcterms:modified xsi:type="dcterms:W3CDTF">2014-08-21T09:10:54Z</dcterms:modified>
</cp:coreProperties>
</file>