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58" r:id="rId5"/>
    <p:sldId id="264" r:id="rId6"/>
    <p:sldId id="261" r:id="rId7"/>
    <p:sldId id="262" r:id="rId8"/>
    <p:sldId id="257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6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96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61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4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5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1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7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8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9D5C5-968B-488D-B675-EB5917BD1B67}" type="datetimeFigureOut">
              <a:rPr lang="ru-RU" smtClean="0"/>
              <a:t>26.03.2014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3E4F-EEB3-4639-9267-48A7494155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07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22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Участие в военно-патриотической игре             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Зарничка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Команда  «Радуга»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27" y="1496291"/>
            <a:ext cx="4526972" cy="3395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6" y="3111067"/>
            <a:ext cx="4526973" cy="33952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299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«Меткий стрелок»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ru-RU" dirty="0" smtClean="0"/>
              <a:t> место </a:t>
            </a:r>
            <a:r>
              <a:rPr lang="ru-RU" dirty="0" err="1" smtClean="0"/>
              <a:t>Чижикова</a:t>
            </a:r>
            <a:r>
              <a:rPr lang="ru-RU" dirty="0" smtClean="0"/>
              <a:t> Ксения</a:t>
            </a:r>
            <a:endParaRPr lang="en-US" dirty="0" smtClean="0"/>
          </a:p>
          <a:p>
            <a:r>
              <a:rPr lang="en-US" dirty="0" smtClean="0"/>
              <a:t>II</a:t>
            </a:r>
            <a:r>
              <a:rPr lang="ru-RU" dirty="0" smtClean="0"/>
              <a:t> место Петрова Дарья</a:t>
            </a:r>
            <a:endParaRPr lang="en-US" dirty="0" smtClean="0"/>
          </a:p>
          <a:p>
            <a:r>
              <a:rPr lang="en-US" dirty="0" smtClean="0"/>
              <a:t>III</a:t>
            </a:r>
            <a:r>
              <a:rPr lang="ru-RU" dirty="0" smtClean="0"/>
              <a:t> место </a:t>
            </a:r>
            <a:r>
              <a:rPr lang="ru-RU" dirty="0" err="1" smtClean="0"/>
              <a:t>Мохонь</a:t>
            </a:r>
            <a:r>
              <a:rPr lang="ru-RU" dirty="0" smtClean="0"/>
              <a:t> Юлия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t="5123" r="53291" b="-1"/>
          <a:stretch/>
        </p:blipFill>
        <p:spPr>
          <a:xfrm>
            <a:off x="4779817" y="3097792"/>
            <a:ext cx="1859971" cy="30791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6" t="38518" r="58632" b="11769"/>
          <a:stretch/>
        </p:blipFill>
        <p:spPr>
          <a:xfrm>
            <a:off x="6866658" y="365125"/>
            <a:ext cx="2130136" cy="27224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7" t="21663" r="40558" b="25518"/>
          <a:stretch/>
        </p:blipFill>
        <p:spPr>
          <a:xfrm>
            <a:off x="9080205" y="3228672"/>
            <a:ext cx="2626242" cy="321369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18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Контрольная работа по математике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«5» – 14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«4» - 6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«3» – 4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«2» - 1         </a:t>
            </a:r>
            <a:r>
              <a:rPr lang="ru-RU" sz="5400" dirty="0" smtClean="0">
                <a:solidFill>
                  <a:srgbClr val="00B050"/>
                </a:solidFill>
              </a:rPr>
              <a:t>4,3 б.      80%</a:t>
            </a:r>
            <a:endParaRPr lang="ru-RU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8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054" y="365125"/>
            <a:ext cx="10501745" cy="1325563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Контрольный диктант 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754" y="1399742"/>
            <a:ext cx="10501746" cy="4486275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Диктант</a:t>
            </a:r>
            <a:r>
              <a:rPr lang="ru-RU" sz="4000" dirty="0" smtClean="0">
                <a:solidFill>
                  <a:srgbClr val="7030A0"/>
                </a:solidFill>
              </a:rPr>
              <a:t>                       </a:t>
            </a:r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Грамматическое задание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«5» – 11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8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«4» – 10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13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«3» -   3 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sz="4000" u="sng" dirty="0" smtClean="0">
                <a:solidFill>
                  <a:srgbClr val="7030A0"/>
                </a:solidFill>
              </a:rPr>
              <a:t>«2» -   1                        </a:t>
            </a:r>
            <a:r>
              <a:rPr lang="ru-RU" sz="4000" u="sng" dirty="0" smtClean="0">
                <a:solidFill>
                  <a:srgbClr val="C00000"/>
                </a:solidFill>
              </a:rPr>
              <a:t>2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4,2 б.     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4,1 б.</a:t>
            </a:r>
          </a:p>
          <a:p>
            <a:r>
              <a:rPr lang="ru-RU" sz="4000" dirty="0" smtClean="0">
                <a:solidFill>
                  <a:srgbClr val="7030A0"/>
                </a:solidFill>
              </a:rPr>
              <a:t>84%                               </a:t>
            </a:r>
            <a:r>
              <a:rPr lang="ru-RU" sz="4000" dirty="0" smtClean="0">
                <a:solidFill>
                  <a:srgbClr val="C00000"/>
                </a:solidFill>
              </a:rPr>
              <a:t>84%           </a:t>
            </a:r>
            <a:r>
              <a:rPr lang="ru-RU" dirty="0" smtClean="0">
                <a:solidFill>
                  <a:srgbClr val="C00000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7021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0" y="723701"/>
            <a:ext cx="3744192" cy="5742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99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            </a:t>
            </a:r>
            <a:r>
              <a:rPr lang="ru-RU" sz="5400" b="1" i="1" dirty="0" smtClean="0">
                <a:solidFill>
                  <a:srgbClr val="FF0000"/>
                </a:solidFill>
              </a:rPr>
              <a:t>Болельщики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206752"/>
            <a:ext cx="5113699" cy="38352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1517904"/>
            <a:ext cx="5023104" cy="3767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72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Масленица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87405" cy="3215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90" y="1267042"/>
            <a:ext cx="5417127" cy="4062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1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Всероссийский конкурс «КИТ-компьютеры, информатика, технология»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Мохонь</a:t>
            </a:r>
            <a:r>
              <a:rPr lang="ru-RU" dirty="0" smtClean="0">
                <a:solidFill>
                  <a:srgbClr val="FF0000"/>
                </a:solidFill>
              </a:rPr>
              <a:t> Юля         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место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Петрова Даша       </a:t>
            </a:r>
            <a:r>
              <a:rPr lang="en-US" dirty="0" smtClean="0">
                <a:solidFill>
                  <a:srgbClr val="FF0000"/>
                </a:solidFill>
              </a:rPr>
              <a:t>III</a:t>
            </a:r>
            <a:r>
              <a:rPr lang="ru-RU" dirty="0" smtClean="0">
                <a:solidFill>
                  <a:srgbClr val="FF0000"/>
                </a:solidFill>
              </a:rPr>
              <a:t> место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Участники: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Бердникова Лиза, </a:t>
            </a:r>
            <a:r>
              <a:rPr lang="ru-RU" dirty="0" err="1" smtClean="0">
                <a:solidFill>
                  <a:srgbClr val="7030A0"/>
                </a:solidFill>
              </a:rPr>
              <a:t>Могутто</a:t>
            </a:r>
            <a:r>
              <a:rPr lang="ru-RU" dirty="0" smtClean="0">
                <a:solidFill>
                  <a:srgbClr val="7030A0"/>
                </a:solidFill>
              </a:rPr>
              <a:t> Лера,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</a:t>
            </a:r>
            <a:r>
              <a:rPr lang="ru-RU" dirty="0" err="1" smtClean="0">
                <a:solidFill>
                  <a:srgbClr val="7030A0"/>
                </a:solidFill>
              </a:rPr>
              <a:t>Чижикова</a:t>
            </a:r>
            <a:r>
              <a:rPr lang="ru-RU" dirty="0" smtClean="0">
                <a:solidFill>
                  <a:srgbClr val="7030A0"/>
                </a:solidFill>
              </a:rPr>
              <a:t> Ксения, Седельникова Юля,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 Мельникова Ира, </a:t>
            </a:r>
            <a:r>
              <a:rPr lang="ru-RU" dirty="0" err="1" smtClean="0">
                <a:solidFill>
                  <a:srgbClr val="7030A0"/>
                </a:solidFill>
              </a:rPr>
              <a:t>Бакалова</a:t>
            </a:r>
            <a:r>
              <a:rPr lang="ru-RU" dirty="0" smtClean="0">
                <a:solidFill>
                  <a:srgbClr val="7030A0"/>
                </a:solidFill>
              </a:rPr>
              <a:t> Даша,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        </a:t>
            </a:r>
            <a:r>
              <a:rPr lang="ru-RU" dirty="0" err="1" smtClean="0">
                <a:solidFill>
                  <a:srgbClr val="7030A0"/>
                </a:solidFill>
              </a:rPr>
              <a:t>Загородняя</a:t>
            </a:r>
            <a:r>
              <a:rPr lang="ru-RU" dirty="0" smtClean="0">
                <a:solidFill>
                  <a:srgbClr val="7030A0"/>
                </a:solidFill>
              </a:rPr>
              <a:t> Арина, Агеева Маша.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0" t="14393" r="10135" b="39091"/>
          <a:stretch/>
        </p:blipFill>
        <p:spPr>
          <a:xfrm>
            <a:off x="6431359" y="1066439"/>
            <a:ext cx="2182705" cy="2204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23087" r="54510" b="25002"/>
          <a:stretch/>
        </p:blipFill>
        <p:spPr>
          <a:xfrm>
            <a:off x="9103303" y="246178"/>
            <a:ext cx="1761258" cy="3121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9073"/>
            <a:ext cx="3906982" cy="2867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740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конкурсе проектов « Моё имя»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I</a:t>
            </a:r>
            <a:r>
              <a:rPr lang="ru-RU" sz="3600" i="1" dirty="0" smtClean="0">
                <a:solidFill>
                  <a:srgbClr val="00B0F0"/>
                </a:solidFill>
              </a:rPr>
              <a:t> место Соколова Карина</a:t>
            </a:r>
            <a:endParaRPr lang="ru-RU" sz="3600" i="1" dirty="0">
              <a:solidFill>
                <a:srgbClr val="00B0F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8322" r="5476" b="27256"/>
          <a:stretch/>
        </p:blipFill>
        <p:spPr>
          <a:xfrm>
            <a:off x="7024256" y="2244437"/>
            <a:ext cx="3293918" cy="32419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28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7030A0"/>
                </a:solidFill>
              </a:rPr>
              <a:t>Участие в олимпиаде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«По литературным страницам»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место: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Чижикова</a:t>
            </a:r>
            <a:r>
              <a:rPr lang="ru-RU" sz="3600" dirty="0" smtClean="0">
                <a:solidFill>
                  <a:srgbClr val="7030A0"/>
                </a:solidFill>
              </a:rPr>
              <a:t> Ксения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Мохонь</a:t>
            </a:r>
            <a:r>
              <a:rPr lang="ru-RU" sz="3600" dirty="0" smtClean="0">
                <a:solidFill>
                  <a:srgbClr val="7030A0"/>
                </a:solidFill>
              </a:rPr>
              <a:t> Юлия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Мельникова Ирина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Петрова Дарья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II </a:t>
            </a:r>
            <a:r>
              <a:rPr lang="ru-RU" dirty="0" smtClean="0">
                <a:solidFill>
                  <a:srgbClr val="FF0000"/>
                </a:solidFill>
              </a:rPr>
              <a:t>место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Могутто</a:t>
            </a:r>
            <a:r>
              <a:rPr lang="ru-RU" sz="3600" dirty="0" smtClean="0">
                <a:solidFill>
                  <a:srgbClr val="7030A0"/>
                </a:solidFill>
              </a:rPr>
              <a:t> Валерия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01" y="2194560"/>
            <a:ext cx="4606630" cy="34549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59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282" y="157306"/>
            <a:ext cx="10834255" cy="222942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Проверка техники чтения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Осознанное, правильное чтение целыми словами с соблюдением логических ударений, пауз и интонаций.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191" y="2386734"/>
            <a:ext cx="10515600" cy="4351338"/>
          </a:xfrm>
        </p:spPr>
        <p:txBody>
          <a:bodyPr/>
          <a:lstStyle/>
          <a:p>
            <a:r>
              <a:rPr lang="ru-RU" dirty="0" smtClean="0"/>
              <a:t>Темп чтения не менее 55-60 слов в минуту.</a:t>
            </a:r>
          </a:p>
          <a:p>
            <a:r>
              <a:rPr lang="ru-RU" dirty="0" smtClean="0"/>
              <a:t>55-60 слов – 5ч.</a:t>
            </a:r>
          </a:p>
          <a:p>
            <a:r>
              <a:rPr lang="ru-RU" dirty="0" smtClean="0"/>
              <a:t>61-70            -7ч.</a:t>
            </a:r>
          </a:p>
          <a:p>
            <a:r>
              <a:rPr lang="ru-RU" dirty="0" smtClean="0"/>
              <a:t>71-80            -4ч.</a:t>
            </a:r>
          </a:p>
          <a:p>
            <a:r>
              <a:rPr lang="ru-RU" dirty="0" smtClean="0"/>
              <a:t>81-90           - 5ч.</a:t>
            </a:r>
          </a:p>
          <a:p>
            <a:r>
              <a:rPr lang="ru-RU" dirty="0" smtClean="0"/>
              <a:t>91-100         - 2ч.</a:t>
            </a:r>
          </a:p>
          <a:p>
            <a:r>
              <a:rPr lang="ru-RU" dirty="0"/>
              <a:t>о</a:t>
            </a:r>
            <a:r>
              <a:rPr lang="ru-RU" dirty="0" smtClean="0"/>
              <a:t>т </a:t>
            </a:r>
            <a:r>
              <a:rPr lang="ru-RU" smtClean="0"/>
              <a:t>101          </a:t>
            </a:r>
            <a:r>
              <a:rPr lang="ru-RU" dirty="0" smtClean="0"/>
              <a:t>-1ч.</a:t>
            </a:r>
          </a:p>
          <a:p>
            <a:r>
              <a:rPr lang="ru-RU" dirty="0" smtClean="0"/>
              <a:t>Не справились с нормой – 2ч.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93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1" y="166255"/>
            <a:ext cx="6951518" cy="1558635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Контрольный срез по математике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6037118" y="1724891"/>
            <a:ext cx="5556575" cy="4387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839788" y="1984664"/>
            <a:ext cx="3932237" cy="388432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Работу писали 22 ученика</a:t>
            </a:r>
          </a:p>
          <a:p>
            <a:pPr marL="0" indent="0">
              <a:buNone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4300" dirty="0" smtClean="0">
                <a:solidFill>
                  <a:srgbClr val="7030A0"/>
                </a:solidFill>
              </a:rPr>
              <a:t>«5»-12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7030A0"/>
                </a:solidFill>
              </a:rPr>
              <a:t>«4»-8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7030A0"/>
                </a:solidFill>
              </a:rPr>
              <a:t>«3»-1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7030A0"/>
                </a:solidFill>
              </a:rPr>
              <a:t>«2»-1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4,4 б.     90%</a:t>
            </a:r>
          </a:p>
        </p:txBody>
      </p:sp>
    </p:spTree>
    <p:extLst>
      <p:ext uri="{BB962C8B-B14F-4D97-AF65-F5344CB8AC3E}">
        <p14:creationId xmlns:p14="http://schemas.microsoft.com/office/powerpoint/2010/main" val="3524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7030A0"/>
                </a:solidFill>
              </a:rPr>
              <a:t>Словарный диктант    </a:t>
            </a:r>
            <a:r>
              <a:rPr lang="ru-RU" sz="4800" b="1" i="1" dirty="0" smtClean="0">
                <a:solidFill>
                  <a:srgbClr val="00B050"/>
                </a:solidFill>
              </a:rPr>
              <a:t>11.03.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«5» – 12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«4» – 7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«3» -2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«2» – 4</a:t>
            </a:r>
          </a:p>
          <a:p>
            <a:r>
              <a:rPr lang="ru-RU" sz="6000" dirty="0" smtClean="0">
                <a:solidFill>
                  <a:srgbClr val="002060"/>
                </a:solidFill>
              </a:rPr>
              <a:t>4,1 б.   76%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6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188</TotalTime>
  <Words>281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Участие в военно-патриотической игре              «Зарничка» </vt:lpstr>
      <vt:lpstr>                     Болельщики</vt:lpstr>
      <vt:lpstr>Масленица</vt:lpstr>
      <vt:lpstr>Всероссийский конкурс «КИТ-компьютеры, информатика, технология»</vt:lpstr>
      <vt:lpstr>Участие в конкурсе проектов « Моё имя»</vt:lpstr>
      <vt:lpstr>          Участие в олимпиаде  «По литературным страницам»</vt:lpstr>
      <vt:lpstr>Проверка техники чтения. Осознанное, правильное чтение целыми словами с соблюдением логических ударений, пауз и интонаций.</vt:lpstr>
      <vt:lpstr>Контрольный срез по математике </vt:lpstr>
      <vt:lpstr>Словарный диктант    11.03.</vt:lpstr>
      <vt:lpstr>«Меткий стрелок»</vt:lpstr>
      <vt:lpstr>Контрольная работа по математике</vt:lpstr>
      <vt:lpstr>Контрольный диктант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teacher</cp:lastModifiedBy>
  <cp:revision>28</cp:revision>
  <dcterms:created xsi:type="dcterms:W3CDTF">2014-01-31T08:11:36Z</dcterms:created>
  <dcterms:modified xsi:type="dcterms:W3CDTF">2014-03-26T04:22:26Z</dcterms:modified>
</cp:coreProperties>
</file>