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8F"/>
    <a:srgbClr val="FFB953"/>
    <a:srgbClr val="FFFFCC"/>
    <a:srgbClr val="FFFF99"/>
    <a:srgbClr val="FF99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6" autoAdjust="0"/>
    <p:restoredTop sz="94660"/>
  </p:normalViewPr>
  <p:slideViewPr>
    <p:cSldViewPr>
      <p:cViewPr varScale="1">
        <p:scale>
          <a:sx n="73" d="100"/>
          <a:sy n="73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52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5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6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166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31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4006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08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863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02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2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52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0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15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84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59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394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5638-1BDD-4CFC-9F24-47E5B0F64A5D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9D3C-6A96-4E62-A293-E3701269F3D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6 Imagen" descr="fondos-pantalla-paris-1024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0077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0%9D%D0%95%D0%A1%D0%9A%D0%9E" TargetMode="External"/><Relationship Id="rId2" Type="http://schemas.openxmlformats.org/officeDocument/2006/relationships/hyperlink" Target="https://ru.wikipedia.org/wiki/%D0%9C%D0%B5%D1%82%D1%80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ru.wikipedia.org/wiki/%D0%92%D1%81%D0%B5%D0%BC%D0%B8%D1%80%D0%BD%D0%BE%D0%B5_%D0%BD%D0%B0%D1%81%D0%BB%D0%B5%D0%B4%D0%B8%D0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5976664" cy="11545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50800" dist="38100" dir="16200000" rotWithShape="0">
                    <a:prstClr val="black"/>
                  </a:outerShdw>
                </a:effectLst>
              </a:rPr>
              <a:t>3 всемирных наследия </a:t>
            </a:r>
            <a:endParaRPr lang="es-ES" dirty="0">
              <a:effectLst>
                <a:outerShdw blurRad="50800" dist="38100" dir="16200000" rotWithShape="0">
                  <a:prstClr val="black"/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Эйфелева башня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smtClean="0"/>
              <a:t>La Torre Eiffel</a:t>
            </a:r>
            <a:endParaRPr lang="es-E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2941"/>
            <a:ext cx="453650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это самая известная архитектурная достопримечательность Парижа, известная как символ Франции, воздвигнутая на марсовом поле и названная в честь своего конструктора </a:t>
            </a:r>
            <a:r>
              <a:rPr lang="ru-RU" dirty="0" err="1">
                <a:effectLst/>
              </a:rPr>
              <a:t>Гюстафа</a:t>
            </a:r>
            <a:r>
              <a:rPr lang="ru-RU" dirty="0">
                <a:effectLst/>
              </a:rPr>
              <a:t> Эйфеля.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Она является самым узнаваемым и высоким зданием в Париже, её высота вместе с новой антенной составляет 324 метра, что примерно равняется с домом в 81 этаж!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23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Пизанская башня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85" y="116632"/>
            <a:ext cx="4067175" cy="6705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5" y="2406963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91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Башня имеет 294 ступеньки. Высота башни составляет 55,86 </a:t>
            </a:r>
            <a:r>
              <a:rPr lang="ru-RU" sz="2000" dirty="0">
                <a:hlinkClick r:id="rId2" tooltip="Метр"/>
              </a:rPr>
              <a:t>м</a:t>
            </a:r>
            <a:r>
              <a:rPr lang="ru-RU" sz="2000" dirty="0"/>
              <a:t> от земли на самой низкой стороне и 56,7 м на самой высокой стороне. Диаметр основания — 15,54 м. Толщина наружных стен уменьшается от основания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Италии XII—XIV столетий. 30 декабря 1986 года </a:t>
            </a:r>
            <a:r>
              <a:rPr lang="ru-RU" sz="2000" dirty="0">
                <a:hlinkClick r:id="rId3" tooltip="ЮНЕСКО"/>
              </a:rPr>
              <a:t>ЮНЕСКО</a:t>
            </a:r>
            <a:r>
              <a:rPr lang="ru-RU" sz="2000" dirty="0"/>
              <a:t> присвоило статус </a:t>
            </a:r>
            <a:r>
              <a:rPr lang="ru-RU" sz="2000" dirty="0">
                <a:hlinkClick r:id="rId4" tooltip="Всемирное наследие"/>
              </a:rPr>
              <a:t>Всемирного наследия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Великая Китайская стена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0764688" y="3244334"/>
            <a:ext cx="360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пап</a:t>
            </a:r>
            <a:endParaRPr lang="ru-RU" dirty="0"/>
          </a:p>
        </p:txBody>
      </p:sp>
      <p:pic>
        <p:nvPicPr>
          <p:cNvPr id="5" name="Рисунок 4" descr="1234463987_57076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4813"/>
            <a:ext cx="7475959" cy="49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Великая Китайская стена — один из крупнейших и древнейших памятников архитектуры в мире. Общая её протяженность  составляет 8851,8 км, на одном из участков проходит вблизи Пекина. Процесс строительства этого сооружения потрясает своими масштабами. Мы расскажем Вам о самых интересных фактах и событиях из истории Стены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43608" y="4653136"/>
            <a:ext cx="7772400" cy="13308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</a:t>
            </a:r>
            <a:r>
              <a:rPr lang="ru-RU" smtClean="0"/>
              <a:t>вни</a:t>
            </a:r>
            <a:r>
              <a:rPr lang="ru-RU" smtClean="0"/>
              <a:t>м</a:t>
            </a:r>
            <a:r>
              <a:rPr lang="ru-RU" smtClean="0"/>
              <a:t>ание</a:t>
            </a:r>
            <a:r>
              <a:rPr lang="ru-RU" dirty="0" smtClean="0"/>
              <a:t>!!!!!!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BE4F4DF-0161-4249-BB9F-823E219C2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TC104033937[[fn=След самолета]]</Template>
  <TotalTime>39</TotalTime>
  <Words>60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След самолета</vt:lpstr>
      <vt:lpstr>3 всемирных наследия </vt:lpstr>
      <vt:lpstr>Эйфелева башня</vt:lpstr>
      <vt:lpstr>Слайд 3</vt:lpstr>
      <vt:lpstr>Пизанская башня      </vt:lpstr>
      <vt:lpstr>      Башня имеет 294 ступеньки. Высота башни составляет 55,86 м от земли на самой низкой стороне и 56,7 м на самой высокой стороне. Диаметр основания — 15,54 м. Толщина наружных стен уменьшается от основания    Италии XII—XIV столетий. 30 декабря 1986 года ЮНЕСКО присвоило статус Всемирного наследия     </vt:lpstr>
      <vt:lpstr>Великая Китайская стена     </vt:lpstr>
      <vt:lpstr>Великая Китайская стена — один из крупнейших и древнейших памятников архитектуры в мире. Общая её протяженность  составляет 8851,8 км, на одном из участков проходит вблизи Пекина. Процесс строительства этого сооружения потрясает своими масштабами. Мы расскажем Вам о самых интересных фактах и событиях из истории Стены</vt:lpstr>
      <vt:lpstr>Спасибо за внимание!!!!!!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всемирных наследия</dc:title>
  <dc:creator>Лера Герасимцева</dc:creator>
  <cp:keywords/>
  <cp:lastModifiedBy>1</cp:lastModifiedBy>
  <cp:revision>6</cp:revision>
  <dcterms:created xsi:type="dcterms:W3CDTF">2014-10-12T11:08:13Z</dcterms:created>
  <dcterms:modified xsi:type="dcterms:W3CDTF">2014-10-20T06:15:20Z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TC024141369991</vt:lpwstr>
  </property>
</Properties>
</file>