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4A451-AC8B-4626-B160-5B387877CA9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0E1D-F28E-4470-B04C-2717A52A8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4A451-AC8B-4626-B160-5B387877CA9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0E1D-F28E-4470-B04C-2717A52A8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4A451-AC8B-4626-B160-5B387877CA9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0E1D-F28E-4470-B04C-2717A52A8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4A451-AC8B-4626-B160-5B387877CA9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0E1D-F28E-4470-B04C-2717A52A8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4A451-AC8B-4626-B160-5B387877CA9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0E1D-F28E-4470-B04C-2717A52A8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4A451-AC8B-4626-B160-5B387877CA9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0E1D-F28E-4470-B04C-2717A52A8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4A451-AC8B-4626-B160-5B387877CA9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0E1D-F28E-4470-B04C-2717A52A8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4A451-AC8B-4626-B160-5B387877CA9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0E1D-F28E-4470-B04C-2717A52A8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4A451-AC8B-4626-B160-5B387877CA9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0E1D-F28E-4470-B04C-2717A52A8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4A451-AC8B-4626-B160-5B387877CA9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0E1D-F28E-4470-B04C-2717A52A8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4A451-AC8B-4626-B160-5B387877CA9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0E1D-F28E-4470-B04C-2717A52A8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4A451-AC8B-4626-B160-5B387877CA90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0E1D-F28E-4470-B04C-2717A52A85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Экскурсия в музей космонавтики имени Леонова А.А.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 «Г» класс 16.10.14.</a:t>
            </a:r>
          </a:p>
          <a:p>
            <a:r>
              <a:rPr lang="ru-RU" dirty="0" smtClean="0"/>
              <a:t>Чернова Т.А.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13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13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13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13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13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13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13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13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sz="3400" dirty="0"/>
              <a:t>Не будем рассказывать о том, кто такой Леонов, как он стал космонавтом. Об этом много написано книг, очерков, снято фильмов. Пожалуй, нет такого человека не только в нашей стране, но и за рубежом, который не знал бы этого удивительного и замечательного человека.</a:t>
            </a:r>
          </a:p>
          <a:p>
            <a:r>
              <a:rPr lang="ru-RU" sz="3400" dirty="0"/>
              <a:t>Леонов родился в 1934 в Кемеровской области, в семье шахтера. После окончания </a:t>
            </a:r>
            <a:r>
              <a:rPr lang="ru-RU" sz="3400" dirty="0" err="1"/>
              <a:t>Чугуевского</a:t>
            </a:r>
            <a:r>
              <a:rPr lang="ru-RU" sz="3400" dirty="0"/>
              <a:t> военного авиационного училища служил летчиком в частях ВВС. С 1960 года - в отряде космонавтов.</a:t>
            </a:r>
          </a:p>
          <a:p>
            <a:r>
              <a:rPr lang="ru-RU" sz="3400" dirty="0"/>
              <a:t>Свой первый полет в космос он совершил 18-19 марта 1965 года совместно с Павлом Беляевым в качестве второго пилота на космическом корабле «Восход-2». В ходе этого полёта Леонов совершил первый в истории космонавтики выход в открытый космос продолжительностью 12 минут 9 секунд. Во время выхода проявил исключительное мужество, особенно в нештатной ситуации, когда разбухший космический скафандр препятствовал возвращению космонавта в космический </a:t>
            </a:r>
            <a:r>
              <a:rPr lang="ru-RU" sz="3400" dirty="0" err="1"/>
              <a:t>корабль.Войти</a:t>
            </a:r>
            <a:r>
              <a:rPr lang="ru-RU" sz="3400" dirty="0"/>
              <a:t> в шлюз Леонову удалось только стравив из скафандра излишнее давление. </a:t>
            </a:r>
          </a:p>
          <a:p>
            <a:r>
              <a:rPr lang="ru-RU" sz="3400" dirty="0"/>
              <a:t>Это был очень трудный и опасный полет Перед посадкой отказала автоматическая система ориентации. П. И. Беляев вручную сориентировал корабль и включил тормозной двигатель. В результате «Восход» совершил посадку в нерасчётном районе в 180 км севернее города Перми. В сообщении ТАСС это называлось посадкой в «запасном районе», который на самом деле являлся глухой пермской тайгой. Две ночи космонавтам пришлось провести одним в диком лесу при сильном морозе. Только на третий день к ним пробились по глубокому снегу спасатели на лыжах, которые вынуждены были рубить лес в районе посадки «Восхода», чтобы расчистить площадку для приземления вертолёта.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ни были первыми:Леонов, Терешкова, Гагарин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24299" y="1600200"/>
            <a:ext cx="369540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В 1975 году, 15 -21 июля Леонов совместно с В. Н. </a:t>
            </a:r>
            <a:r>
              <a:rPr lang="ru-RU" dirty="0" err="1"/>
              <a:t>Кубасовым</a:t>
            </a:r>
            <a:r>
              <a:rPr lang="ru-RU" dirty="0"/>
              <a:t> совершил второй полёт в космос в качестве командира космического корабля «Союз-19» по программе «ЭПАС» (другое, часто упоминаемое название программы — «Союз — Аполлон»). </a:t>
            </a:r>
          </a:p>
          <a:p>
            <a:r>
              <a:rPr lang="ru-RU" dirty="0"/>
              <a:t>Автору этих строк Алексей Архипович дороги тем, что он с уважением относится к спортсменам. Любит велоспорт, большой теннис, волейбол, баскетбол. Большой поклонник наших сборных команд по хоккею, лыжным гонкам и другим видам спорта. Да и сам многие годы активно занимался многими видами. </a:t>
            </a:r>
          </a:p>
          <a:p>
            <a:r>
              <a:rPr lang="ru-RU" dirty="0"/>
              <a:t>«А как иначе,- говорил он,- без хорошей физической подготовки космонавт из меня не получился бы».</a:t>
            </a:r>
          </a:p>
          <a:p>
            <a:r>
              <a:rPr lang="ru-RU" dirty="0"/>
              <a:t>Есть у него и другие увлечения - охота, фото- и киносъемка. В школьные годы начал увлекаться живописью. Его пленяли картины окружающей природы, в нем всегда живет удивление творениями рук человеческих. От этого удивления - желание зарисовать и арку шлюза на канале, и старую бригантину... А.А.Леонов - автор около 200 картин и 5 художественных альбомов, среди которых великолепные космические пейзажи, фантастика, земные пейзажи, портреты друзей (акварель, масло, голландская гуашь). </a:t>
            </a:r>
          </a:p>
          <a:p>
            <a:r>
              <a:rPr lang="ru-RU" dirty="0"/>
              <a:t>Помимо увлечения живописью А.А.Леонов любит читать книги из серии "Жизнь замечательных людей". </a:t>
            </a:r>
          </a:p>
          <a:p>
            <a:r>
              <a:rPr lang="ru-RU" dirty="0"/>
              <a:t>Впрочем, всё это вы прекрасно знаете.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Юбиляр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8"/>
            <a:ext cx="642942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Родной дом космонавта.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photo_img" descr="&amp;Dcy;&amp;ocy;&amp;mcy; &amp;kcy;&amp;ocy;&amp;scy;&amp;mcy;&amp;ocy;&amp;ncy;&amp;acy;&amp;vcy;&amp;tcy;&amp;acy; &amp;Acy;&amp;lcy;&amp;iecy;&amp;kcy;&amp;scy;&amp;iecy;&amp;yacy; &amp;Lcy;&amp;iecy;&amp;ocy;&amp;ncy;&amp;ocy;&amp;vcy;&amp;acy; | &amp;Lcy;&amp;icy;&amp;scy;&amp;tcy;&amp;vcy;&amp;yacy;&amp;ncy;&amp;kcy;&amp;acy; (&amp;Tcy;&amp;icy;&amp;scy;&amp;ucy;&amp;lcy;&amp;softcy;&amp;scy;&amp;kcy;&amp;icy;&amp;jcy; &amp;rcy;&amp;acy;&amp;jcy;&amp;ocy;&amp;ncy;)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85926"/>
            <a:ext cx="621510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Алексей Леонов родился в 1934 году в селе Листвянка </a:t>
            </a:r>
            <a:r>
              <a:rPr lang="ru-RU" dirty="0" err="1"/>
              <a:t>Тисульского</a:t>
            </a:r>
            <a:r>
              <a:rPr lang="ru-RU" dirty="0"/>
              <a:t> района Кемеровской области. Отец — донецкий шахтер, который стал в сибирском селе председателем сельсовета. Мать — учительница. Алексей — девятый ребенок в семье. Его именем назван кратер на Луне, а также многие улицы и школы в различных городах России. Дважды герой Советского Союза.</a:t>
            </a:r>
          </a:p>
          <a:p>
            <a:r>
              <a:rPr lang="ru-RU" dirty="0"/>
              <a:t>Свой первый космический полет Леонов совершил 18-19 марта 1965 года в качестве второго пилота космического корабля "Восход-2"; 18 марта 1965 года первым в мире совершил выход в открытый космос. Во время выхода проявил большое мужество, особенно в нештатной ситуации, когда разбухший космический скафандр препятствовал возвращению космонавта в космический корабль.</a:t>
            </a:r>
          </a:p>
          <a:p>
            <a:r>
              <a:rPr lang="ru-RU" dirty="0"/>
              <a:t>Выход в открытый космос продолжался 12 минут девять секунд. На государственной комиссии после полета прозвучал самый короткий в истории космонавтики доклад: "В открытом космосе жить и работать можно". Так началось новое направление деятельности человека в космосе.</a:t>
            </a:r>
          </a:p>
          <a:p>
            <a:r>
              <a:rPr lang="ru-RU" dirty="0"/>
              <a:t>Второй космический полет совершил 15-21 июля 1975 года в качестве командира космического корабля "Союз-19". Во время полета была осуществлена стыковка с американским космическим кораблем </a:t>
            </a:r>
            <a:r>
              <a:rPr lang="ru-RU" dirty="0" err="1"/>
              <a:t>Apollo</a:t>
            </a:r>
            <a:r>
              <a:rPr lang="ru-RU" dirty="0"/>
              <a:t>. Это была первая в мире стыковка кораблей двух разных стран. Этот полет положил начало совместному научному эксперименту по программе "Союз-Аполлон". Экипажи совершили взаимные переходы из одного корабля в другой и в течение двухсуточного полета выполнили пять крупных научных экспериментов.</a:t>
            </a:r>
          </a:p>
          <a:p>
            <a:r>
              <a:rPr lang="ru-RU" dirty="0"/>
              <a:t>Леонов — соавтор книг "Восприятие пространства и времени в космосе", "Жизнь среди звезд". Имеет несколько изобретений. Его огромное увлечение — живопись.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Леонов А.А.на открытии музея космонавтики в г.Кемерово.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&amp;Dcy;&amp;lcy;&amp;yacy; &amp;rcy;&amp;acy;&amp;zcy;&amp;vcy;&amp;icy;&amp;tcy;&amp;icy;&amp;yacy; &amp;kcy;&amp;ocy;&amp;scy;&amp;mcy;&amp;icy;&amp;chcy;&amp;iecy;&amp;scy;&amp;kcy;&amp;ocy;&amp;jcy; &amp;ocy;&amp;tcy;&amp;rcy;&amp;acy;&amp;scy;&amp;lcy;&amp;icy; &amp;ncy;&amp;iecy;&amp;ocy;&amp;bcy;&amp;khcy;&amp;ocy;&amp;dcy;&amp;icy;&amp;mcy;&amp;acy; &amp;pcy;&amp;ocy;&amp;lcy;&amp;icy;&amp;tcy;&amp;icy;&amp;chcy;&amp;iecy;&amp;scy;&amp;kcy;&amp;acy;&amp;yacy; &amp;vcy;&amp;ocy;&amp;lcy;&amp;yacy; - &amp;Lcy;&amp;iecy;&amp;ocy;&amp;ncy;&amp;ocy;&amp;vcy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8501122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5001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Леонов А.А.на открытии музея космонавтики в г.Кемерово.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&amp;Kcy;&amp;iecy;&amp;mcy;&amp;iecy;&amp;rcy;&amp;ocy;&amp;vcy;&amp;scy;&amp;kcy;&amp;ocy;&amp;mcy;&amp;ucy; &amp;acy;&amp;ecy;&amp;rcy;&amp;ocy;&amp;pcy;&amp;ocy;&amp;rcy;&amp;tcy;&amp;ucy; &amp;pcy;&amp;rcy;&amp;icy;&amp;scy;&amp;vcy;&amp;ocy;&amp;icy;&amp;lcy;&amp;icy; &amp;icy;&amp;mcy;&amp;yacy; &amp;Acy;&amp;lcy;&amp;iecy;&amp;kcy;&amp;scy;&amp;iecy;&amp;yacy; &amp;Lcy;&amp;iecy;&amp;ocy;&amp;ncy;&amp;ocy;&amp;vcy;&amp;acy;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81765" y="1600200"/>
            <a:ext cx="6780469" cy="482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233</Words>
  <Application>Microsoft Office PowerPoint</Application>
  <PresentationFormat>Экран (4:3)</PresentationFormat>
  <Paragraphs>22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Экскурсия в музей космонавтики имени Леонова А.А.</vt:lpstr>
      <vt:lpstr>Слайд 2</vt:lpstr>
      <vt:lpstr>Слайд 3</vt:lpstr>
      <vt:lpstr>Слайд 4</vt:lpstr>
      <vt:lpstr>Слайд 5</vt:lpstr>
      <vt:lpstr>Родной дом космонавта. </vt:lpstr>
      <vt:lpstr>Слайд 7</vt:lpstr>
      <vt:lpstr>Леонов А.А.на открытии музея космонавтики в г.Кемерово. </vt:lpstr>
      <vt:lpstr>Леонов А.А.на открытии музея космонавтики в г.Кемерово.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Экскурсия в музей космонавтики имени Леонова А.А.</dc:title>
  <dc:creator>Татьяна</dc:creator>
  <cp:lastModifiedBy>Татьяна</cp:lastModifiedBy>
  <cp:revision>5</cp:revision>
  <dcterms:created xsi:type="dcterms:W3CDTF">2014-10-27T10:38:17Z</dcterms:created>
  <dcterms:modified xsi:type="dcterms:W3CDTF">2014-10-27T11:11:08Z</dcterms:modified>
</cp:coreProperties>
</file>