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4888-EBF0-45A3-A1CD-C86E502A558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997F-6F68-49AB-8BA9-350BDF00A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4888-EBF0-45A3-A1CD-C86E502A558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997F-6F68-49AB-8BA9-350BDF00A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4888-EBF0-45A3-A1CD-C86E502A558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997F-6F68-49AB-8BA9-350BDF00A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4888-EBF0-45A3-A1CD-C86E502A558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997F-6F68-49AB-8BA9-350BDF00A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4888-EBF0-45A3-A1CD-C86E502A558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83F997F-6F68-49AB-8BA9-350BDF00A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4888-EBF0-45A3-A1CD-C86E502A558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997F-6F68-49AB-8BA9-350BDF00A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4888-EBF0-45A3-A1CD-C86E502A558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997F-6F68-49AB-8BA9-350BDF00A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4888-EBF0-45A3-A1CD-C86E502A558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997F-6F68-49AB-8BA9-350BDF00A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4888-EBF0-45A3-A1CD-C86E502A558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997F-6F68-49AB-8BA9-350BDF00A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4888-EBF0-45A3-A1CD-C86E502A558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997F-6F68-49AB-8BA9-350BDF00A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4888-EBF0-45A3-A1CD-C86E502A558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997F-6F68-49AB-8BA9-350BDF00A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DD4888-EBF0-45A3-A1CD-C86E502A558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3F997F-6F68-49AB-8BA9-350BDF00A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Экскурсия 1 «Г» класса 28.10.14.</a:t>
            </a:r>
          </a:p>
          <a:p>
            <a:r>
              <a:rPr lang="ru-RU" dirty="0" smtClean="0"/>
              <a:t>Классный </a:t>
            </a:r>
            <a:r>
              <a:rPr lang="ru-RU" dirty="0" err="1" smtClean="0"/>
              <a:t>руководитель:Чернова</a:t>
            </a:r>
            <a:r>
              <a:rPr lang="ru-RU" dirty="0" smtClean="0"/>
              <a:t> Татьяна Александровна.</a:t>
            </a:r>
            <a:endParaRPr lang="ru-RU" dirty="0"/>
          </a:p>
        </p:txBody>
      </p:sp>
      <p:pic>
        <p:nvPicPr>
          <p:cNvPr id="4" name="emotion-header-img" descr="http://u.jimdo.com/www29/o/sea9276ab3d93e195/emotion/crop/header.jpg?t=129497873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071546"/>
            <a:ext cx="7929618" cy="290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3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3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3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3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_3333080161" descr="&amp;Ecy;&amp;dcy;&amp;iecy;&amp;lcy;&amp;softcy;&amp;vcy;&amp;iecy;&amp;jcy;&amp;s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650085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724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Лошади кони</a:t>
            </a:r>
            <a:r>
              <a:rPr lang="ru-RU" dirty="0"/>
              <a:t> были одомашнены сравнительно поздно. Собака сопровождала человека еще с каменного века, а первая лошадь была приручена только 6 тысяч лет назад. Сначала они служили только как источники молока, мяса и шкур, но затем стало очевидным преимущество воина, сидящего верхом на коне, и лошадь превратилась в ценнейшее животное. Без гужевого транспорта, который позволял преодолевать огромные </a:t>
            </a:r>
            <a:r>
              <a:rPr lang="ru-RU" dirty="0" err="1"/>
              <a:t>расстояния,человечество</a:t>
            </a:r>
            <a:r>
              <a:rPr lang="ru-RU" dirty="0"/>
              <a:t> не вступило бы на долгий путь к цивилизации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image_3346725461" descr="&amp;Kcy;&amp;iecy;&amp;shcy;&amp;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3" y="2715894"/>
            <a:ext cx="4857784" cy="364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сегодня всех без исключения завораживают выступления с участием лошадей, охота становится все более популярной, конные походы привлекают больше и больше туристов. Скачки и выведение первоклассных скаковых лошадей являются огромной международной индустрией, приносящей колоссальные деньги и удовольствие миллионам. По всему миру лошади участвуют в торжественных церемониях; в больших городах часто можно встретить конную полицию, кстати, в Индии больше  полиции на конях, чем в любой другой стране.</a:t>
            </a:r>
          </a:p>
        </p:txBody>
      </p:sp>
      <p:pic>
        <p:nvPicPr>
          <p:cNvPr id="3" name="image_3333079661" descr="&amp;Pcy;&amp;ocy;&amp;lcy;&amp;icy;&amp;ncy;&amp;acy; &amp;icy; &amp;Gcy;&amp;rcy;&amp;ocy;&amp;g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5912"/>
            <a:ext cx="4214842" cy="357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_3346724961" descr="&amp;Rcy;&amp;ocy;&amp;lcy;&amp;icy;&amp;ncy;&amp;g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685804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_3346725161" descr="&amp;Rcy;&amp;ocy;&amp;mcy;&amp;acy;&amp;shcy;&amp;kcy;&amp;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71480"/>
            <a:ext cx="600079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</TotalTime>
  <Words>154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4</cp:revision>
  <dcterms:created xsi:type="dcterms:W3CDTF">2014-10-28T09:24:16Z</dcterms:created>
  <dcterms:modified xsi:type="dcterms:W3CDTF">2014-10-28T09:48:44Z</dcterms:modified>
</cp:coreProperties>
</file>