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11/6/2014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Окружающий мир </a:t>
            </a:r>
            <a:br>
              <a:rPr lang="ru-RU" dirty="0" smtClean="0"/>
            </a:br>
            <a:r>
              <a:rPr lang="ru-RU" dirty="0" smtClean="0"/>
              <a:t>школа 2100 ,4 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5400" dirty="0" smtClean="0"/>
              <a:t>Тема: «Горы Алтая» </a:t>
            </a:r>
          </a:p>
          <a:p>
            <a:pPr algn="ctr">
              <a:buNone/>
            </a:pPr>
            <a:endParaRPr lang="ru-RU" sz="5400" dirty="0" smtClean="0"/>
          </a:p>
          <a:p>
            <a:pPr algn="r">
              <a:buNone/>
            </a:pPr>
            <a:r>
              <a:rPr lang="ru-RU" sz="4800" dirty="0" smtClean="0"/>
              <a:t>Учитель: Михеева О.В.</a:t>
            </a:r>
            <a:endParaRPr lang="ru-RU" sz="4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chemeClr val="accent4">
                    <a:lumMod val="75000"/>
                  </a:schemeClr>
                </a:solidFill>
              </a:rPr>
              <a:t>В 1993 году на плато </a:t>
            </a:r>
            <a:r>
              <a:rPr lang="ru-RU" sz="3600" dirty="0" err="1">
                <a:solidFill>
                  <a:schemeClr val="accent4">
                    <a:lumMod val="75000"/>
                  </a:schemeClr>
                </a:solidFill>
              </a:rPr>
              <a:t>Укок</a:t>
            </a:r>
            <a:r>
              <a:rPr lang="ru-RU" sz="3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на Алтае учёными </a:t>
            </a:r>
            <a:r>
              <a:rPr lang="ru-RU" sz="3600" dirty="0">
                <a:solidFill>
                  <a:schemeClr val="accent4">
                    <a:lumMod val="75000"/>
                  </a:schemeClr>
                </a:solidFill>
              </a:rPr>
              <a:t>была найдена мумия скифской женщины, которую окрестили «Скифской принцессой</a:t>
            </a: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». </a:t>
            </a:r>
            <a:endParaRPr lang="ru-RU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9220" name="Picture 4" descr="5 Декабря 2013 - Blog - Fmo-mgs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943" y="2544762"/>
            <a:ext cx="3448050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&quot;Принцесса Укока&quot;: роль мумий в российской и мировой политике - Рамблер-Новос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7513" y="2546955"/>
            <a:ext cx="5379085" cy="358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0336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accent4">
                    <a:lumMod val="75000"/>
                  </a:schemeClr>
                </a:solidFill>
              </a:rPr>
              <a:t>Алтайские горы обладают уникальной </a:t>
            </a: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историей, и</a:t>
            </a:r>
            <a:r>
              <a:rPr lang="ru-RU" sz="36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accent4">
                    <a:lumMod val="75000"/>
                  </a:schemeClr>
                </a:solidFill>
              </a:rPr>
              <a:t>г</a:t>
            </a: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оворить </a:t>
            </a:r>
            <a:r>
              <a:rPr lang="ru-RU" sz="3600" dirty="0">
                <a:solidFill>
                  <a:schemeClr val="accent4">
                    <a:lumMod val="75000"/>
                  </a:schemeClr>
                </a:solidFill>
              </a:rPr>
              <a:t>об уникальной красоте этих гор можно бесконечно </a:t>
            </a: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долго. </a:t>
            </a:r>
            <a:endParaRPr lang="ru-RU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42" name="Picture 2" descr="http://review-planet.ru/wp-content/uploads/2013/03/4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559" y="2572512"/>
            <a:ext cx="4674868" cy="350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review-planet.ru/wp-content/uploads/2013/03/12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599" y="2572512"/>
            <a:ext cx="4674868" cy="350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review-planet.ru/wp-content/uploads/2013/03/8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7654" y="2572512"/>
            <a:ext cx="4276692" cy="320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6508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Спасибо за внимание!!!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1266" name="Picture 2" descr="Благодарность и позитив. - Страница 696 - Форум клуба Tigua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4507" y="2563494"/>
            <a:ext cx="3562985" cy="356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1166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eview-planet.ru/wp-content/uploads/2013/03/%D0%BC%D0%BE%D1%80%D0%B4%D0%B0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2345" y="3303536"/>
            <a:ext cx="2848697" cy="195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eview-planet.ru/wp-content/uploads/2013/03/1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7687" y="2368404"/>
            <a:ext cx="3165218" cy="195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review-planet.ru/wp-content/uploads/2013/03/2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3322" y="1652201"/>
            <a:ext cx="3194798" cy="195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24139" y="2260406"/>
            <a:ext cx="6815669" cy="1505909"/>
          </a:xfrm>
        </p:spPr>
        <p:txBody>
          <a:bodyPr/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Горы Алтая</a:t>
            </a:r>
            <a:endParaRPr lang="ru-RU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1526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«Золотые горы Алтая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»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32576" y="2556932"/>
            <a:ext cx="4764020" cy="331893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  Алтайские </a:t>
            </a:r>
            <a:r>
              <a:rPr lang="ru-RU" dirty="0"/>
              <a:t>горы расположились на границе нескольких государств: России, Монголии, Китая и Казахстана. </a:t>
            </a:r>
            <a:r>
              <a:rPr lang="ru-RU" dirty="0" smtClean="0"/>
              <a:t>Почему их называют «золотые</a:t>
            </a:r>
            <a:r>
              <a:rPr lang="ru-RU" dirty="0"/>
              <a:t>»? Происхождение слова «Алтай» связанно с золотом. «Алтын» в переводе с тюркского языка – «золотой».</a:t>
            </a:r>
          </a:p>
        </p:txBody>
      </p:sp>
      <p:pic>
        <p:nvPicPr>
          <p:cNvPr id="2050" name="Picture 2" descr="Искусствоведы УрФУ представят &quot;Пространство гор&quot; - Новости в Екатеринбурге - Webu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07" y="2583083"/>
            <a:ext cx="5282057" cy="347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3914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9784" y="862244"/>
            <a:ext cx="9653015" cy="14786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Алтай заслужил этот высокий «титул» по праву. На протяжении длительного времени Алтайские горы называли «жемчужиной Сибири».</a:t>
            </a:r>
          </a:p>
        </p:txBody>
      </p:sp>
      <p:pic>
        <p:nvPicPr>
          <p:cNvPr id="3074" name="Picture 2" descr="DataLife Engine Версия для печати На Алтае ученые нашли неизвестный вид люд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982" y="2833975"/>
            <a:ext cx="4404234" cy="32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eautiful Turquoise Lake In Altai Mountains Фотография, картинки, изображения и сток-фотография без роялти. Image 3470449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9423" y="2833975"/>
            <a:ext cx="4300600" cy="32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Гора Белуха на Алтае фото и виде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3175" y="2456023"/>
            <a:ext cx="4294505" cy="322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0332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На территории 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Алтайских гор расположен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Чульчинский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 водопад – 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самый 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высокий и мощный на Алтае.</a:t>
            </a:r>
          </a:p>
        </p:txBody>
      </p:sp>
      <p:pic>
        <p:nvPicPr>
          <p:cNvPr id="4098" name="Picture 2" descr="Виды обзорных маршрутов выполняемых АУ РА &quot;Авиалесоохрана&quot; на ВС Ми-8Т по Горному Алтаю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1093" y="2517374"/>
            <a:ext cx="5369814" cy="358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5545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Еще есть Телецкое озеро. Оно 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имеет глубину 325 метров . Его называют «младшим братом Байкала» за похожее происхождение и чистоту воды .</a:t>
            </a:r>
          </a:p>
        </p:txBody>
      </p:sp>
      <p:pic>
        <p:nvPicPr>
          <p:cNvPr id="5122" name="Picture 2" descr="Отдых на Телецком озере на долго останется в вашей памя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559" y="2526163"/>
            <a:ext cx="4635881" cy="352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22976" y="2526163"/>
            <a:ext cx="59009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 smtClean="0">
                <a:solidFill>
                  <a:srgbClr val="333333"/>
                </a:solidFill>
                <a:latin typeface="Helvetica Neue"/>
              </a:rPr>
              <a:t>     Алтайцы </a:t>
            </a:r>
            <a:r>
              <a:rPr lang="ru-RU" sz="2600" dirty="0">
                <a:solidFill>
                  <a:srgbClr val="333333"/>
                </a:solidFill>
                <a:latin typeface="Helvetica Neue"/>
              </a:rPr>
              <a:t>на своем языке называют Телецкое озеро Алтын- Коль( ` Золотое озеро`). Облик озера меняется по несколько раз в сутки. В лучах утреннего солнца оно кажется малиновым, в ясный полдень - голубым, а в лунную ночь его вода сияет, как расплавленное золото.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xmlns="" val="192133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Средняя высота гор составляет 1800—2000  метров. Наивысшей точкой Алтайских гор является гора «Белуха» чья вершина расположилась на отметки в  4 506 метров.</a:t>
            </a:r>
          </a:p>
        </p:txBody>
      </p:sp>
      <p:pic>
        <p:nvPicPr>
          <p:cNvPr id="6148" name="Picture 4" descr="http://review-planet.ru/wp-content/uploads/2013/03/5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07" y="2495072"/>
            <a:ext cx="4891913" cy="366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review-planet.ru/wp-content/uploads/2013/03/6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9296" y="2495071"/>
            <a:ext cx="4872354" cy="366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2074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На Алтае много пещер,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всего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их порядка 300.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Есть оборудованные пещеры для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туристов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. Одна из самых больших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- это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Большая </a:t>
            </a:r>
            <a:r>
              <a:rPr lang="ru-RU" sz="2800" dirty="0" err="1">
                <a:solidFill>
                  <a:schemeClr val="accent4">
                    <a:lumMod val="75000"/>
                  </a:schemeClr>
                </a:solidFill>
              </a:rPr>
              <a:t>Прямухинская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 пещера длина которой достигает 320 метров. Самая длинная Музейная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пещера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- 700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метров.</a:t>
            </a:r>
          </a:p>
        </p:txBody>
      </p:sp>
      <p:pic>
        <p:nvPicPr>
          <p:cNvPr id="7170" name="Picture 2" descr="Новогодний Аукцион 2012 года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0523" y="2534505"/>
            <a:ext cx="4830953" cy="362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1535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Алтайские горы хранят в себе множество интересных фактов, как для археологов так и для биологов. </a:t>
            </a:r>
          </a:p>
        </p:txBody>
      </p:sp>
      <p:pic>
        <p:nvPicPr>
          <p:cNvPr id="8194" name="Picture 2" descr="Плато Укок и Алтайская принцесса Загадочные места, достопримечательности России и стран Ми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8939" y="2503753"/>
            <a:ext cx="5794121" cy="357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295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</TotalTime>
  <Words>262</Words>
  <Application>Microsoft Office PowerPoint</Application>
  <PresentationFormat>Произвольный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Натуральные материалы</vt:lpstr>
      <vt:lpstr>Окружающий мир  школа 2100 ,4 класс</vt:lpstr>
      <vt:lpstr>Горы Алтая</vt:lpstr>
      <vt:lpstr>«Золотые горы Алтая»</vt:lpstr>
      <vt:lpstr>Слайд 4</vt:lpstr>
      <vt:lpstr>На территории Алтайских гор расположен Чульчинский водопад –  самый высокий и мощный на Алтае.</vt:lpstr>
      <vt:lpstr>Еще есть Телецкое озеро. Оно имеет глубину 325 метров . Его называют «младшим братом Байкала» за похожее происхождение и чистоту воды .</vt:lpstr>
      <vt:lpstr>Средняя высота гор составляет 1800—2000  метров. Наивысшей точкой Алтайских гор является гора «Белуха» чья вершина расположилась на отметки в  4 506 метров.</vt:lpstr>
      <vt:lpstr>На Алтае много пещер, всего их порядка 300. Есть оборудованные пещеры для туристов. Одна из самых больших - это Большая Прямухинская пещера длина которой достигает 320 метров. Самая длинная Музейная пещера - 700 метров.</vt:lpstr>
      <vt:lpstr>Алтайские горы хранят в себе множество интересных фактов, как для археологов так и для биологов. </vt:lpstr>
      <vt:lpstr>В 1993 году на плато Укок на Алтае учёными была найдена мумия скифской женщины, которую окрестили «Скифской принцессой». </vt:lpstr>
      <vt:lpstr>Алтайские горы обладают уникальной историей, и говорить об уникальной красоте этих гор можно бесконечно долго. </vt:lpstr>
      <vt:lpstr>Спасибо за внимание!!!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Горы Алтая</dc:title>
  <dc:creator>Мама</dc:creator>
  <cp:lastModifiedBy>1</cp:lastModifiedBy>
  <cp:revision>6</cp:revision>
  <dcterms:created xsi:type="dcterms:W3CDTF">2014-10-24T02:42:03Z</dcterms:created>
  <dcterms:modified xsi:type="dcterms:W3CDTF">2014-11-06T02:56:44Z</dcterms:modified>
</cp:coreProperties>
</file>