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2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0000"/>
                </a:solidFill>
              </a:rPr>
              <a:t>Новосибирск</a:t>
            </a:r>
            <a:br>
              <a:rPr lang="ru-RU" sz="4400" b="1" dirty="0" smtClean="0">
                <a:solidFill>
                  <a:srgbClr val="990000"/>
                </a:solidFill>
              </a:rPr>
            </a:br>
            <a:r>
              <a:rPr lang="ru-RU" sz="4400" dirty="0" smtClean="0">
                <a:solidFill>
                  <a:srgbClr val="990000"/>
                </a:solidFill>
              </a:rPr>
              <a:t>Коваленко Кира 3 г </a:t>
            </a:r>
            <a:br>
              <a:rPr lang="ru-RU" sz="4400" dirty="0" smtClean="0">
                <a:solidFill>
                  <a:srgbClr val="990000"/>
                </a:solidFill>
              </a:rPr>
            </a:br>
            <a:r>
              <a:rPr lang="ru-RU" sz="4400" dirty="0" smtClean="0">
                <a:solidFill>
                  <a:srgbClr val="990000"/>
                </a:solidFill>
              </a:rPr>
              <a:t>руководитель Савинкова С.А.</a:t>
            </a:r>
            <a:br>
              <a:rPr lang="ru-RU" sz="4400" dirty="0" smtClean="0">
                <a:solidFill>
                  <a:srgbClr val="990000"/>
                </a:solidFill>
              </a:rPr>
            </a:br>
            <a:r>
              <a:rPr lang="ru-RU" sz="4400" dirty="0" smtClean="0">
                <a:solidFill>
                  <a:srgbClr val="990000"/>
                </a:solidFill>
              </a:rPr>
              <a:t>МБОУ «СОШ №92»</a:t>
            </a:r>
            <a:r>
              <a:rPr lang="ru-RU" sz="4400" smtClean="0">
                <a:solidFill>
                  <a:srgbClr val="990000"/>
                </a:solidFill>
              </a:rPr>
              <a:t/>
            </a:r>
            <a:br>
              <a:rPr lang="ru-RU" sz="4400" smtClean="0">
                <a:solidFill>
                  <a:srgbClr val="990000"/>
                </a:solidFill>
              </a:rPr>
            </a:br>
            <a:r>
              <a:rPr lang="ru-RU" sz="4400" smtClean="0">
                <a:solidFill>
                  <a:srgbClr val="990000"/>
                </a:solidFill>
              </a:rPr>
              <a:t>Кемерово</a:t>
            </a:r>
            <a:endParaRPr lang="ru-RU" sz="36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3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5922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D60093"/>
                </a:solidFill>
              </a:rPr>
              <a:t>Спасибо за внимание !</a:t>
            </a:r>
            <a:endParaRPr lang="ru-RU" sz="5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09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30 апреля 1893 года принято считать годом рождения Новосибирска</a:t>
            </a:r>
            <a:endParaRPr lang="ru-RU" sz="3200" b="1" dirty="0">
              <a:solidFill>
                <a:srgbClr val="99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4824536"/>
          </a:xfrm>
        </p:spPr>
      </p:pic>
    </p:spTree>
    <p:extLst>
      <p:ext uri="{BB962C8B-B14F-4D97-AF65-F5344CB8AC3E}">
        <p14:creationId xmlns:p14="http://schemas.microsoft.com/office/powerpoint/2010/main" xmlns="" val="201549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6356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</a:rPr>
              <a:t>Герб города Новосибирск</a:t>
            </a:r>
            <a:endParaRPr lang="ru-RU" sz="4400" b="1" dirty="0">
              <a:solidFill>
                <a:srgbClr val="99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Зеленый цвет – здоровье, природные богатства Сибири. Серебро – чистота помыслов, снег, покрывающий город зимой. Голубая перевязь с серебряными волнами – это река Обь. Черно-серебристый пояс – железнодорожная магистраль и желтый мост. Корона – величавость, соболи – богатство.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025" y="977106"/>
            <a:ext cx="4495800" cy="4445000"/>
          </a:xfrm>
        </p:spPr>
      </p:pic>
    </p:spTree>
    <p:extLst>
      <p:ext uri="{BB962C8B-B14F-4D97-AF65-F5344CB8AC3E}">
        <p14:creationId xmlns:p14="http://schemas.microsoft.com/office/powerpoint/2010/main" xmlns="" val="2120666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Традиционные блюда Новосибирска</a:t>
            </a:r>
            <a:endParaRPr lang="ru-RU" sz="3200" b="1" dirty="0">
              <a:solidFill>
                <a:srgbClr val="99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830" y="1844824"/>
            <a:ext cx="4001202" cy="30044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905" y="3829050"/>
            <a:ext cx="4038600" cy="3028950"/>
          </a:xfrm>
        </p:spPr>
      </p:pic>
      <p:pic>
        <p:nvPicPr>
          <p:cNvPr id="1026" name="Picture 2" descr="G:\Фото НОВОСИБИРСК\Сибирские пельиен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009" y="1124744"/>
            <a:ext cx="3528392" cy="25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112474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Сибирские пельмени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11801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Классическая уха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61653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002060"/>
                </a:solidFill>
              </a:rPr>
              <a:t>Строганина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09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Культурные достопримечательности Новосибирска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6032296" cy="46085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Оперный театр  – один из символов Новосибирска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18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Областной театр кукол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2776"/>
            <a:ext cx="4470648" cy="33169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4114800" cy="4464496"/>
          </a:xfrm>
        </p:spPr>
      </p:pic>
      <p:sp>
        <p:nvSpPr>
          <p:cNvPr id="7" name="TextBox 6"/>
          <p:cNvSpPr txBox="1"/>
          <p:nvPr/>
        </p:nvSpPr>
        <p:spPr>
          <a:xfrm>
            <a:off x="611560" y="537321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Молодежный                 театр «Глобус»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9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Музеи Новосибирска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60848"/>
            <a:ext cx="4392488" cy="44644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856" y="2420888"/>
            <a:ext cx="4398639" cy="4176464"/>
          </a:xfrm>
        </p:spPr>
      </p:pic>
      <p:sp>
        <p:nvSpPr>
          <p:cNvPr id="7" name="TextBox 6"/>
          <p:cNvSpPr txBox="1"/>
          <p:nvPr/>
        </p:nvSpPr>
        <p:spPr>
          <a:xfrm>
            <a:off x="467544" y="12687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Краеведческий музей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0689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1052736"/>
            <a:ext cx="424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Музей железнодорожной техники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Знаменитые места Новосибирска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356992"/>
            <a:ext cx="4038600" cy="33645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16832"/>
            <a:ext cx="4824536" cy="4248472"/>
          </a:xfrm>
        </p:spPr>
      </p:pic>
      <p:sp>
        <p:nvSpPr>
          <p:cNvPr id="7" name="TextBox 6"/>
          <p:cNvSpPr txBox="1"/>
          <p:nvPr/>
        </p:nvSpPr>
        <p:spPr>
          <a:xfrm>
            <a:off x="1619672" y="105273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Новосибирский  зоопарк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40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Железнодорожный вокзал «Новосибирск-Главный»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</p:spPr>
      </p:pic>
    </p:spTree>
    <p:extLst>
      <p:ext uri="{BB962C8B-B14F-4D97-AF65-F5344CB8AC3E}">
        <p14:creationId xmlns:p14="http://schemas.microsoft.com/office/powerpoint/2010/main" xmlns="" val="111873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1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112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Новосибирск Коваленко Кира 3 г  руководитель Савинкова С.А. МБОУ «СОШ №92» Кемерово</vt:lpstr>
      <vt:lpstr>30 апреля 1893 года принято считать годом рождения Новосибирска</vt:lpstr>
      <vt:lpstr>Герб города Новосибирск</vt:lpstr>
      <vt:lpstr>Традиционные блюда Новосибирска</vt:lpstr>
      <vt:lpstr>Культурные достопримечательности Новосибирска</vt:lpstr>
      <vt:lpstr>Областной театр кукол</vt:lpstr>
      <vt:lpstr>Музеи Новосибирска</vt:lpstr>
      <vt:lpstr>Знаменитые места Новосибирска</vt:lpstr>
      <vt:lpstr>Железнодорожный вокзал «Новосибирск-Главный»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</dc:title>
  <dc:creator>Кирочка</dc:creator>
  <cp:lastModifiedBy>Татьяна Александровна</cp:lastModifiedBy>
  <cp:revision>8</cp:revision>
  <dcterms:created xsi:type="dcterms:W3CDTF">2014-05-27T14:05:01Z</dcterms:created>
  <dcterms:modified xsi:type="dcterms:W3CDTF">2014-11-06T03:49:50Z</dcterms:modified>
</cp:coreProperties>
</file>