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79AAD2-BD0B-4FA8-B102-086CDDC9B712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094255-F2D7-4CF4-9010-3C8D0D645E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Аппликация с новогодним символом коза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Савинкова С.А.</a:t>
            </a:r>
          </a:p>
          <a:p>
            <a:r>
              <a:rPr lang="ru-RU" dirty="0" smtClean="0"/>
              <a:t>Учитель начальный классов</a:t>
            </a:r>
          </a:p>
          <a:p>
            <a:r>
              <a:rPr lang="ru-RU" dirty="0" smtClean="0"/>
              <a:t>МБОУ «СОШ № 92»</a:t>
            </a:r>
            <a:endParaRPr lang="ru-RU" dirty="0"/>
          </a:p>
        </p:txBody>
      </p:sp>
      <p:pic>
        <p:nvPicPr>
          <p:cNvPr id="4" name="Рисунок 3" descr="http://ped-kopilka.ru/upload/blogs/1_3f8b85cc128e0467e400be0ec1a36105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0"/>
            <a:ext cx="292895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Из белой бумаги вырезаем шапочку и из красной часть шапочки.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upload/blogs/2832_216def4b8f0624f53f13818695a76994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74006"/>
            <a:ext cx="8858280" cy="5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белой бумаги вырезаем силуэты шубки и головы овечки.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upload/blogs/2832_047b0f8cec8de21fd43de8de2c49fec6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Оформляем голову и шубку овечки черным мелком.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upload/blogs/2832_4ff10bbb58c23645333aeeae409af7a3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74006"/>
            <a:ext cx="8858280" cy="506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Наклеиваем шубку в центр картины.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upload/blogs/2832_81c0180f18123de35832524c050ebb5f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 наклеиваем голову.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upload/blogs/2832_67d99d6874e4671967932991ef8ae27b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Потом шапочку и коньки.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upload/blogs/2832_e3daa2d64dc7fa2b36349b8dd6a7cbbb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71546"/>
            <a:ext cx="900115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 этого наклеиваем рукавички.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upload/blogs/2832_e6d437ca1b6860d0d10ddd262c781d00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Для оживления картины вырезаем из желтой бумаги звезды и месяц.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Содержимое 3" descr="http://ped-kopilka.ru/upload/blogs/2832_f9edc5a98c1ecea4fbef6bbb2750ad52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71547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Наклеиваем их на синее небо. Картина " Овечка фигуристка" готова.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http://ped-kopilka.ru/upload/blogs/2832_24ba25aae3c2d687781911f37c8c928b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71547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</a:t>
            </a:r>
            <a:endParaRPr lang="ru-RU" dirty="0"/>
          </a:p>
        </p:txBody>
      </p:sp>
      <p:pic>
        <p:nvPicPr>
          <p:cNvPr id="4" name="Содержимое 3" descr="http://ped-kopilka.ru/upload/blogs/2832_d27a4ccb169592d54d80870f699ca4fb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/>
              <a:t>Материал</a:t>
            </a:r>
            <a:r>
              <a:rPr lang="ru-RU" sz="2000" dirty="0"/>
              <a:t>: Шаблоны, картон синего и оранжевого цвета, белая бумага А4, цветная бумага, пастельные карандаши, голубой фломастер, клей - карандаш.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http://ped-kopilka.ru/upload/blogs/2832_dde6fca0a4df3b317685aef2c0ccb94a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357298"/>
            <a:ext cx="928690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На белую бумагу А4, сложенную вдвое, наносим изображение деревьев. </a:t>
            </a:r>
          </a:p>
        </p:txBody>
      </p:sp>
      <p:pic>
        <p:nvPicPr>
          <p:cNvPr id="4" name="Содержимое 3" descr="http://ped-kopilka.ru/upload/blogs/2832_a2638a08a13962b3fd25268e30a78832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7422" y="1785926"/>
            <a:ext cx="678657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Вырезаем их и наклеиваем их на картон синего цвета, отступив о края листа 5 см.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http://ped-kopilka.ru/upload/blogs/2832_da504064689dba90eb507d5a388171a5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54162"/>
            <a:ext cx="91440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Из бумаги А4 вырезаем вторую част фона и затеняем ее синим мелком.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Содержимое 3" descr="http://ped-kopilka.ru/upload/blogs/2832_1a2f2b82bafc4805eb83a0d35646c58a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74006"/>
            <a:ext cx="9144000" cy="5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Наклеиваем под деревьями, это у нас будет изображение катка.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Содержимое 3" descr="http://ped-kopilka.ru/upload/blogs/2832_f2fa7a1582c8eaccbcbcabd711d8f5c7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74006"/>
            <a:ext cx="9144000" cy="5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Из картона оранжевого цвета вырезаем 4 полоски 1,5 см.с волнистыми краями, для оформления рамки работы.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http://ped-kopilka.ru/upload/blogs/2832_e90ecc7a7785af123c8c98535b1c94ec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574006"/>
            <a:ext cx="7910526" cy="5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Наклеиваем их, оформляя рамочку.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ped-kopilka.ru/upload/blogs/2832_7240aa722ba9ae2bb43acfbe22ea4dbf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74006"/>
            <a:ext cx="9144000" cy="5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Используя шаблон коньков и рукавичек, вырезаем их из фиолетовой двусторонней бумаги.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http://ped-kopilka.ru/upload/blogs/2832_c561c3a79f6f1f01435d0991d4c74090.jp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43050"/>
            <a:ext cx="857252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201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Аппликация с новогодним символом коза</vt:lpstr>
      <vt:lpstr>Материал: Шаблоны, картон синего и оранжевого цвета, белая бумага А4, цветная бумага, пастельные карандаши, голубой фломастер, клей - карандаш. </vt:lpstr>
      <vt:lpstr>На белую бумагу А4, сложенную вдвое, наносим изображение деревьев. </vt:lpstr>
      <vt:lpstr>Вырезаем их и наклеиваем их на картон синего цвета, отступив о края листа 5 см. </vt:lpstr>
      <vt:lpstr>Из бумаги А4 вырезаем вторую част фона и затеняем ее синим мелком. </vt:lpstr>
      <vt:lpstr>Наклеиваем под деревьями, это у нас будет изображение катка. </vt:lpstr>
      <vt:lpstr>Из картона оранжевого цвета вырезаем 4 полоски 1,5 см.с волнистыми краями, для оформления рамки работы. </vt:lpstr>
      <vt:lpstr>Наклеиваем их, оформляя рамочку. </vt:lpstr>
      <vt:lpstr>Используя шаблон коньков и рукавичек, вырезаем их из фиолетовой двусторонней бумаги. </vt:lpstr>
      <vt:lpstr>Из белой бумаги вырезаем шапочку и из красной часть шапочки. </vt:lpstr>
      <vt:lpstr>Из белой бумаги вырезаем силуэты шубки и головы овечки. </vt:lpstr>
      <vt:lpstr>Оформляем голову и шубку овечки черным мелком. </vt:lpstr>
      <vt:lpstr> Наклеиваем шубку в центр картины. </vt:lpstr>
      <vt:lpstr>После наклеиваем голову. </vt:lpstr>
      <vt:lpstr>Потом шапочку и коньки. </vt:lpstr>
      <vt:lpstr>После этого наклеиваем рукавички. </vt:lpstr>
      <vt:lpstr>Для оживления картины вырезаем из желтой бумаги звезды и месяц. </vt:lpstr>
      <vt:lpstr>Наклеиваем их на синее небо. Картина " Овечка фигуристка" готова. </vt:lpstr>
      <vt:lpstr>спасибо</vt:lpstr>
    </vt:vector>
  </TitlesOfParts>
  <Company>Школа №92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с новогодним символом коза</dc:title>
  <dc:creator>Татьяна Александровна</dc:creator>
  <cp:lastModifiedBy>Татьяна Александровна</cp:lastModifiedBy>
  <cp:revision>3</cp:revision>
  <dcterms:created xsi:type="dcterms:W3CDTF">2014-11-06T03:00:18Z</dcterms:created>
  <dcterms:modified xsi:type="dcterms:W3CDTF">2014-11-06T03:25:50Z</dcterms:modified>
</cp:coreProperties>
</file>