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135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08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62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554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79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91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168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007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735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092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88000">
              <a:schemeClr val="accent2">
                <a:lumMod val="23000"/>
                <a:lumOff val="77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9787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68000">
              <a:schemeClr val="accent2">
                <a:lumMod val="23000"/>
                <a:lumOff val="77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728192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D60093"/>
                </a:solidFill>
              </a:rPr>
              <a:t>Италия</a:t>
            </a:r>
            <a:br>
              <a:rPr lang="ru-RU" sz="6000" b="1" i="1" dirty="0" smtClean="0">
                <a:solidFill>
                  <a:srgbClr val="D60093"/>
                </a:solidFill>
              </a:rPr>
            </a:br>
            <a:r>
              <a:rPr lang="ru-RU" sz="6000" b="1" i="1" dirty="0" smtClean="0">
                <a:solidFill>
                  <a:srgbClr val="D60093"/>
                </a:solidFill>
              </a:rPr>
              <a:t>Коваленко Кира</a:t>
            </a:r>
            <a:br>
              <a:rPr lang="ru-RU" sz="6000" b="1" i="1" dirty="0" smtClean="0">
                <a:solidFill>
                  <a:srgbClr val="D60093"/>
                </a:solidFill>
              </a:rPr>
            </a:br>
            <a:r>
              <a:rPr lang="ru-RU" sz="6000" b="1" i="1" dirty="0" smtClean="0">
                <a:solidFill>
                  <a:srgbClr val="D60093"/>
                </a:solidFill>
              </a:rPr>
              <a:t>3 г</a:t>
            </a:r>
            <a:br>
              <a:rPr lang="ru-RU" sz="6000" b="1" i="1" dirty="0" smtClean="0">
                <a:solidFill>
                  <a:srgbClr val="D60093"/>
                </a:solidFill>
              </a:rPr>
            </a:br>
            <a:r>
              <a:rPr lang="ru-RU" sz="6000" b="1" i="1" dirty="0" smtClean="0">
                <a:solidFill>
                  <a:srgbClr val="D60093"/>
                </a:solidFill>
              </a:rPr>
              <a:t>руководитель:</a:t>
            </a:r>
            <a:br>
              <a:rPr lang="ru-RU" sz="6000" b="1" i="1" dirty="0" smtClean="0">
                <a:solidFill>
                  <a:srgbClr val="D60093"/>
                </a:solidFill>
              </a:rPr>
            </a:br>
            <a:r>
              <a:rPr lang="ru-RU" sz="6000" b="1" i="1" dirty="0" smtClean="0">
                <a:solidFill>
                  <a:srgbClr val="D60093"/>
                </a:solidFill>
              </a:rPr>
              <a:t>Савинкова С.А.</a:t>
            </a:r>
            <a:br>
              <a:rPr lang="ru-RU" sz="6000" b="1" i="1" dirty="0" smtClean="0">
                <a:solidFill>
                  <a:srgbClr val="D60093"/>
                </a:solidFill>
              </a:rPr>
            </a:br>
            <a:r>
              <a:rPr lang="ru-RU" sz="6000" b="1" i="1" dirty="0" smtClean="0">
                <a:solidFill>
                  <a:srgbClr val="D60093"/>
                </a:solidFill>
              </a:rPr>
              <a:t>МБОУ «СОШ №92»</a:t>
            </a:r>
            <a:br>
              <a:rPr lang="ru-RU" sz="6000" b="1" i="1" dirty="0" smtClean="0">
                <a:solidFill>
                  <a:srgbClr val="D60093"/>
                </a:solidFill>
              </a:rPr>
            </a:br>
            <a:r>
              <a:rPr lang="ru-RU" sz="6000" b="1" i="1" dirty="0" smtClean="0">
                <a:solidFill>
                  <a:srgbClr val="D60093"/>
                </a:solidFill>
              </a:rPr>
              <a:t>Кемерово</a:t>
            </a:r>
            <a:endParaRPr lang="ru-RU" sz="6000" b="1" i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26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D60093"/>
                </a:solidFill>
              </a:rPr>
              <a:t>Милан</a:t>
            </a:r>
            <a:endParaRPr lang="ru-RU" b="1" i="1" dirty="0">
              <a:solidFill>
                <a:srgbClr val="D60093"/>
              </a:solidFill>
            </a:endParaRPr>
          </a:p>
        </p:txBody>
      </p:sp>
      <p:pic>
        <p:nvPicPr>
          <p:cNvPr id="8194" name="Picture 2" descr="G:\Фото Италия\Мила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632848" cy="490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4389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D60093"/>
                </a:solidFill>
              </a:rPr>
              <a:t>Кухня Италии.</a:t>
            </a:r>
            <a:r>
              <a:rPr lang="ru-RU" sz="3200" b="1" i="1" dirty="0" smtClean="0">
                <a:solidFill>
                  <a:srgbClr val="D60093"/>
                </a:solidFill>
              </a:rPr>
              <a:t/>
            </a:r>
            <a:br>
              <a:rPr lang="ru-RU" sz="3200" b="1" i="1" dirty="0" smtClean="0">
                <a:solidFill>
                  <a:srgbClr val="D60093"/>
                </a:solidFill>
              </a:rPr>
            </a:br>
            <a:r>
              <a:rPr lang="ru-RU" sz="3200" b="1" i="1" dirty="0" smtClean="0">
                <a:solidFill>
                  <a:srgbClr val="D60093"/>
                </a:solidFill>
              </a:rPr>
              <a:t>Пицца - национальное блюдо Италии</a:t>
            </a:r>
            <a:endParaRPr lang="ru-RU" sz="3200" b="1" i="1" dirty="0">
              <a:solidFill>
                <a:srgbClr val="D60093"/>
              </a:solidFill>
            </a:endParaRPr>
          </a:p>
        </p:txBody>
      </p:sp>
      <p:pic>
        <p:nvPicPr>
          <p:cNvPr id="9218" name="Picture 2" descr="G:\Фото Италия\Пиц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24000"/>
            <a:ext cx="7416824" cy="456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6840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D60093"/>
                </a:solidFill>
              </a:rPr>
              <a:t>Паста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 descr="G:\Фото Италия\Паста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43000"/>
            <a:ext cx="7296472" cy="495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8351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D60093"/>
                </a:solidFill>
              </a:rPr>
              <a:t>Традиционный десерт Италии.</a:t>
            </a:r>
            <a:br>
              <a:rPr lang="ru-RU" b="1" i="1" dirty="0" smtClean="0">
                <a:solidFill>
                  <a:srgbClr val="D60093"/>
                </a:solidFill>
              </a:rPr>
            </a:br>
            <a:r>
              <a:rPr lang="ru-RU" sz="3100" b="1" i="1" dirty="0" smtClean="0">
                <a:solidFill>
                  <a:srgbClr val="D60093"/>
                </a:solidFill>
              </a:rPr>
              <a:t>Панна </a:t>
            </a:r>
            <a:r>
              <a:rPr lang="ru-RU" sz="3100" b="1" i="1" dirty="0" err="1" smtClean="0">
                <a:solidFill>
                  <a:srgbClr val="D60093"/>
                </a:solidFill>
              </a:rPr>
              <a:t>котта</a:t>
            </a:r>
            <a:r>
              <a:rPr lang="ru-RU" sz="3100" b="1" i="1" dirty="0" smtClean="0">
                <a:solidFill>
                  <a:srgbClr val="D60093"/>
                </a:solidFill>
              </a:rPr>
              <a:t> – это нежный десерт из сливок и желатина, который готовят в регионе Эмилия-</a:t>
            </a:r>
            <a:r>
              <a:rPr lang="ru-RU" sz="3100" b="1" i="1" dirty="0" err="1" smtClean="0">
                <a:solidFill>
                  <a:srgbClr val="D60093"/>
                </a:solidFill>
              </a:rPr>
              <a:t>Романья</a:t>
            </a:r>
            <a:r>
              <a:rPr lang="ru-RU" sz="3100" b="1" i="1" dirty="0" smtClean="0">
                <a:solidFill>
                  <a:srgbClr val="D60093"/>
                </a:solidFill>
              </a:rPr>
              <a:t> . Переводится как </a:t>
            </a:r>
            <a:r>
              <a:rPr lang="ru-RU" sz="3100" b="1" i="1" dirty="0">
                <a:solidFill>
                  <a:srgbClr val="D60093"/>
                </a:solidFill>
              </a:rPr>
              <a:t>-</a:t>
            </a:r>
            <a:r>
              <a:rPr lang="ru-RU" sz="3100" b="1" i="1" dirty="0" smtClean="0">
                <a:solidFill>
                  <a:srgbClr val="D60093"/>
                </a:solidFill>
              </a:rPr>
              <a:t> «варенный крем».</a:t>
            </a:r>
            <a:endParaRPr lang="ru-RU" sz="3100" b="1" i="1" dirty="0">
              <a:solidFill>
                <a:srgbClr val="D60093"/>
              </a:solidFill>
            </a:endParaRPr>
          </a:p>
        </p:txBody>
      </p:sp>
      <p:pic>
        <p:nvPicPr>
          <p:cNvPr id="11266" name="Picture 2" descr="G:\Фото Италия\Панна кот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7" y="2492896"/>
            <a:ext cx="66247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663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990099"/>
                </a:solidFill>
              </a:rPr>
              <a:t>Спасибо за внимание!</a:t>
            </a:r>
            <a:endParaRPr lang="ru-RU" sz="6000" b="1" i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6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D60093"/>
                </a:solidFill>
              </a:rPr>
              <a:t>Столица Италии - Рим</a:t>
            </a:r>
            <a:endParaRPr lang="ru-RU" b="1" i="1" dirty="0">
              <a:solidFill>
                <a:srgbClr val="D60093"/>
              </a:solidFill>
            </a:endParaRPr>
          </a:p>
        </p:txBody>
      </p:sp>
      <p:pic>
        <p:nvPicPr>
          <p:cNvPr id="1026" name="Picture 2" descr="G:\Фото Италия\Столица Италии Ри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92088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58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D60093"/>
                </a:solidFill>
              </a:rPr>
              <a:t>Государственный флаг Италии</a:t>
            </a:r>
            <a:endParaRPr lang="ru-RU" b="1" i="1" dirty="0">
              <a:solidFill>
                <a:srgbClr val="D60093"/>
              </a:solidFill>
            </a:endParaRPr>
          </a:p>
        </p:txBody>
      </p:sp>
      <p:pic>
        <p:nvPicPr>
          <p:cNvPr id="2050" name="Picture 2" descr="G:\Фото Италия\Флаг Италии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3" y="1340768"/>
            <a:ext cx="727280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69938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D60093"/>
                </a:solidFill>
              </a:rPr>
              <a:t>Достопримечательности Италии</a:t>
            </a:r>
            <a:endParaRPr lang="ru-RU" b="1" i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7679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D60093"/>
                </a:solidFill>
              </a:rPr>
              <a:t>Колизей</a:t>
            </a:r>
            <a:r>
              <a:rPr lang="ru-RU" sz="2800" b="1" i="1" dirty="0" smtClean="0">
                <a:solidFill>
                  <a:srgbClr val="D60093"/>
                </a:solidFill>
              </a:rPr>
              <a:t> – это символ столицы. Когда-то это была арена для боев гладиаторов между собой и дикими зверями</a:t>
            </a:r>
            <a:r>
              <a:rPr lang="ru-RU" sz="2400" b="1" i="1" dirty="0" smtClean="0">
                <a:solidFill>
                  <a:srgbClr val="D60093"/>
                </a:solidFill>
              </a:rPr>
              <a:t>.</a:t>
            </a:r>
            <a:endParaRPr lang="ru-RU" sz="2400" b="1" i="1" dirty="0">
              <a:solidFill>
                <a:srgbClr val="D60093"/>
              </a:solidFill>
            </a:endParaRPr>
          </a:p>
        </p:txBody>
      </p:sp>
      <p:pic>
        <p:nvPicPr>
          <p:cNvPr id="3074" name="Picture 2" descr="G:\Фото Италия\Колизе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215" y="1412776"/>
            <a:ext cx="748883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727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D60093"/>
                </a:solidFill>
              </a:rPr>
              <a:t>Пизанская башня</a:t>
            </a:r>
            <a:endParaRPr lang="ru-RU" b="1" i="1" dirty="0">
              <a:solidFill>
                <a:srgbClr val="D60093"/>
              </a:solidFill>
            </a:endParaRPr>
          </a:p>
        </p:txBody>
      </p:sp>
      <p:pic>
        <p:nvPicPr>
          <p:cNvPr id="4098" name="Picture 2" descr="G:\Фото Италия\Пизанская башн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2050"/>
            <a:ext cx="7992888" cy="529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391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D60093"/>
                </a:solidFill>
              </a:rPr>
              <a:t>            </a:t>
            </a:r>
            <a:r>
              <a:rPr lang="ru-RU" b="1" i="1" dirty="0" smtClean="0">
                <a:solidFill>
                  <a:srgbClr val="D60093"/>
                </a:solidFill>
              </a:rPr>
              <a:t>Крупные города Италии.</a:t>
            </a:r>
            <a:br>
              <a:rPr lang="ru-RU" b="1" i="1" dirty="0" smtClean="0">
                <a:solidFill>
                  <a:srgbClr val="D60093"/>
                </a:solidFill>
              </a:rPr>
            </a:br>
            <a:r>
              <a:rPr lang="ru-RU" b="1" i="1" dirty="0" smtClean="0">
                <a:solidFill>
                  <a:srgbClr val="D60093"/>
                </a:solidFill>
              </a:rPr>
              <a:t>Венеция – город на воде.</a:t>
            </a:r>
            <a:endParaRPr lang="ru-RU" b="1" i="1" dirty="0">
              <a:solidFill>
                <a:srgbClr val="D60093"/>
              </a:solidFill>
            </a:endParaRPr>
          </a:p>
        </p:txBody>
      </p:sp>
      <p:pic>
        <p:nvPicPr>
          <p:cNvPr id="5122" name="Picture 2" descr="G:\Фото Италия\Венец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992888" cy="512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72912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D60093"/>
                </a:solidFill>
              </a:rPr>
              <a:t>В этом городе вместо такси  используют лодки. Их называют гондолами, а лодочников –гондольерами.</a:t>
            </a:r>
            <a:endParaRPr lang="ru-RU" sz="2800" b="1" i="1" dirty="0">
              <a:solidFill>
                <a:srgbClr val="D60093"/>
              </a:solidFill>
            </a:endParaRPr>
          </a:p>
        </p:txBody>
      </p:sp>
      <p:pic>
        <p:nvPicPr>
          <p:cNvPr id="6146" name="Picture 2" descr="G:\Фото Италия\Передвиж. на гондола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5913"/>
            <a:ext cx="8208911" cy="465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5600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D60093"/>
                </a:solidFill>
              </a:rPr>
              <a:t>Центральной улицей Венеции является Гранд-Канал. Это самый широкий и большой канал Венеции природного происхождения.</a:t>
            </a:r>
            <a:endParaRPr lang="ru-RU" sz="2800" b="1" i="1" dirty="0">
              <a:solidFill>
                <a:srgbClr val="D60093"/>
              </a:solidFill>
            </a:endParaRPr>
          </a:p>
        </p:txBody>
      </p:sp>
      <p:pic>
        <p:nvPicPr>
          <p:cNvPr id="7170" name="Picture 2" descr="G:\Фото Италия\Гранд Кана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19274"/>
            <a:ext cx="7776864" cy="463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84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78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Италия Коваленко Кира 3 г руководитель: Савинкова С.А. МБОУ «СОШ №92» Кемерово</vt:lpstr>
      <vt:lpstr>Столица Италии - Рим</vt:lpstr>
      <vt:lpstr>Государственный флаг Италии</vt:lpstr>
      <vt:lpstr>Достопримечательности Италии</vt:lpstr>
      <vt:lpstr>Колизей – это символ столицы. Когда-то это была арена для боев гладиаторов между собой и дикими зверями.</vt:lpstr>
      <vt:lpstr>Пизанская башня</vt:lpstr>
      <vt:lpstr>            Крупные города Италии. Венеция – город на воде.</vt:lpstr>
      <vt:lpstr>В этом городе вместо такси  используют лодки. Их называют гондолами, а лодочников –гондольерами.</vt:lpstr>
      <vt:lpstr>Центральной улицей Венеции является Гранд-Канал. Это самый широкий и большой канал Венеции природного происхождения.</vt:lpstr>
      <vt:lpstr>Милан</vt:lpstr>
      <vt:lpstr>Кухня Италии. Пицца - национальное блюдо Италии</vt:lpstr>
      <vt:lpstr>Паста </vt:lpstr>
      <vt:lpstr> Традиционный десерт Италии. Панна котта – это нежный десерт из сливок и желатина, который готовят в регионе Эмилия-Романья . Переводится как - «варенный крем».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Италия</dc:title>
  <dc:creator>Кирочка</dc:creator>
  <cp:lastModifiedBy>Татьяна Александровна</cp:lastModifiedBy>
  <cp:revision>13</cp:revision>
  <dcterms:created xsi:type="dcterms:W3CDTF">2014-05-21T14:11:59Z</dcterms:created>
  <dcterms:modified xsi:type="dcterms:W3CDTF">2014-11-06T03:44:33Z</dcterms:modified>
</cp:coreProperties>
</file>