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160239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озер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человеком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Коваленко Кира 3 г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классный руководитель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Савинкова С.А.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МБОУ «СОШ №92»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Кемерово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G:\Презентация Озеро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068960"/>
            <a:ext cx="2643206" cy="25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35416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ru-RU" b="1" dirty="0" smtClean="0">
                <a:solidFill>
                  <a:srgbClr val="00B050"/>
                </a:solidFill>
              </a:rPr>
              <a:t>Виктория, Байкал.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08920"/>
            <a:ext cx="707747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живет в озерах ?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3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87624" y="2924944"/>
            <a:ext cx="7509520" cy="12241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Карп, карась, уклейка, щука</a:t>
            </a:r>
            <a:r>
              <a:rPr lang="ru-RU" b="1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176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729349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Где находится озеро Байкал?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3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492896"/>
            <a:ext cx="7293496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В России.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5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68144" y="1052736"/>
            <a:ext cx="2743200" cy="1981200"/>
          </a:xfrm>
        </p:spPr>
        <p:txBody>
          <a:bodyPr/>
          <a:lstStyle/>
          <a:p>
            <a:r>
              <a:rPr lang="ru-RU" sz="6000" dirty="0" smtClean="0">
                <a:solidFill>
                  <a:srgbClr val="7030A0"/>
                </a:solidFill>
              </a:rPr>
              <a:t>Кто это?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414" b="10414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771800" y="5301208"/>
            <a:ext cx="2088232" cy="87099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утка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36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7030A0"/>
                </a:solidFill>
              </a:rPr>
              <a:t>Кто это?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61" r="8161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фламинго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01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Расскажите, что вы видите.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91" r="14791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8200" y="4869160"/>
            <a:ext cx="4419600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 вы бы назвали озеро?</a:t>
            </a:r>
          </a:p>
          <a:p>
            <a:endParaRPr lang="ru-RU" sz="48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8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6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2924944"/>
            <a:ext cx="7498080" cy="114300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 !</a:t>
            </a:r>
            <a:endParaRPr lang="ru-RU" sz="9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0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589066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Озера на поверхности нашей планеты играют в нашей жизни очень большую роль.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5" y="836712"/>
            <a:ext cx="4536505" cy="3882925"/>
          </a:xfrm>
        </p:spPr>
      </p:pic>
    </p:spTree>
    <p:extLst>
      <p:ext uri="{BB962C8B-B14F-4D97-AF65-F5344CB8AC3E}">
        <p14:creationId xmlns:p14="http://schemas.microsoft.com/office/powerpoint/2010/main" xmlns="" val="2486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692696"/>
            <a:ext cx="6563072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из озера участвует в общем круговороте воды. На нашей планете есть очень большие озера, например озеро Виктория в Африке или например озеро Байкал у нас в России. Если учитывать объем воды в этих озерах, то становится понятно, что их вклад в климат на нашей планете весьма высок.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4509120"/>
            <a:ext cx="5976664" cy="1728192"/>
          </a:xfrm>
        </p:spPr>
      </p:pic>
    </p:spTree>
    <p:extLst>
      <p:ext uri="{BB962C8B-B14F-4D97-AF65-F5344CB8AC3E}">
        <p14:creationId xmlns:p14="http://schemas.microsoft.com/office/powerpoint/2010/main" xmlns="" val="34101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Озера используются человеком для выращивания рыбы или домашней птицы, таких как гуси или утки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:\Презентация Озеро\images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9604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Презентация Озеро\images 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Презентация Озеро\images (8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8" y="3933056"/>
            <a:ext cx="391648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60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941168"/>
            <a:ext cx="7643192" cy="1184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издавна использует воду озер как питьевую. Например Ладожское озеро, является источником питьевой воды для жителей города Санкт-Петербург.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G:\Презентация Озеро\images (1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1"/>
            <a:ext cx="6912768" cy="37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3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Озерная вода  используется  человеком в сельском хозяйстве, например для полива полей.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204864"/>
            <a:ext cx="6192688" cy="3306861"/>
          </a:xfrm>
        </p:spPr>
      </p:pic>
    </p:spTree>
    <p:extLst>
      <p:ext uri="{BB962C8B-B14F-4D97-AF65-F5344CB8AC3E}">
        <p14:creationId xmlns:p14="http://schemas.microsoft.com/office/powerpoint/2010/main" xmlns="" val="28350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32263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уже стало понятным, значение озер в жизни человека очень велико. Это источник воды, это дом для водных животных и птиц, это место для отдыха и многое другое. Важно помнить об этом! Нельзя загрязнять озера сточными водами заводов, нельзя бездумно искусственно осушать земли , что может привести к осушению озер! Озера – наше богатство, их нужно беречь и охранять.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3933056"/>
            <a:ext cx="3600400" cy="2160240"/>
          </a:xfrm>
        </p:spPr>
      </p:pic>
      <p:pic>
        <p:nvPicPr>
          <p:cNvPr id="4098" name="Picture 2" descr="G:\Презентация Озеро\images (1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16835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60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80928"/>
            <a:ext cx="7293496" cy="99412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Викторина.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0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011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Какие озера самые крупные в мире?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6400800" cy="2304256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6542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248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Использование озер человеком Коваленко Кира 3 г классный руководитель Савинкова С.А. МБОУ «СОШ №92» Кемерово </vt:lpstr>
      <vt:lpstr>Озера на поверхности нашей планеты играют в нашей жизни очень большую роль.</vt:lpstr>
      <vt:lpstr>Слайд 3</vt:lpstr>
      <vt:lpstr>Слайд 4</vt:lpstr>
      <vt:lpstr>Слайд 5</vt:lpstr>
      <vt:lpstr>Озерная вода  используется  человеком в сельском хозяйстве, например для полива полей.</vt:lpstr>
      <vt:lpstr>Как уже стало понятным, значение озер в жизни человека очень велико. Это источник воды, это дом для водных животных и птиц, это место для отдыха и многое другое. Важно помнить об этом! Нельзя загрязнять озера сточными водами заводов, нельзя бездумно искусственно осушать земли , что может привести к осушению озер! Озера – наше богатство, их нужно беречь и охранять.</vt:lpstr>
      <vt:lpstr>Викторина.</vt:lpstr>
      <vt:lpstr>Какие озера самые крупные в мире?</vt:lpstr>
      <vt:lpstr>            Виктория, Байкал.</vt:lpstr>
      <vt:lpstr>Кто живет в озерах ?</vt:lpstr>
      <vt:lpstr>Карп, карась, уклейка, щука.</vt:lpstr>
      <vt:lpstr>Где находится озеро Байкал?</vt:lpstr>
      <vt:lpstr>В России.</vt:lpstr>
      <vt:lpstr>Кто это?</vt:lpstr>
      <vt:lpstr>Кто это?</vt:lpstr>
      <vt:lpstr>Расскажите, что вы видите.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озер человеком</dc:title>
  <dc:creator>Люся</dc:creator>
  <cp:lastModifiedBy>Татьяна Александровна</cp:lastModifiedBy>
  <cp:revision>13</cp:revision>
  <dcterms:created xsi:type="dcterms:W3CDTF">2014-10-14T11:50:14Z</dcterms:created>
  <dcterms:modified xsi:type="dcterms:W3CDTF">2014-11-06T03:37:55Z</dcterms:modified>
</cp:coreProperties>
</file>